
<file path=[Content_Types].xml><?xml version="1.0" encoding="utf-8"?>
<Types xmlns="http://schemas.openxmlformats.org/package/2006/content-types">
  <Default ContentType="image/jpeg" Extension="jpg"/>
  <Default ContentType="image/png" Extension="png"/>
  <Default ContentType="application/vnd.openxmlformats-package.relationships+xml" Extension="rels"/>
  <Default ContentType="application/xml" Extension="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10.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13.xml"/>
  <Override ContentType="application/vnd.openxmlformats-officedocument.presentationml.notesSlide+xml" PartName="/ppt/notesSlides/notesSlide14.xml"/>
  <Override ContentType="application/vnd.openxmlformats-officedocument.presentationml.notesSlide+xml" PartName="/ppt/notesSlides/notesSlide15.xml"/>
  <Override ContentType="application/vnd.openxmlformats-officedocument.presentationml.notesSlide+xml" PartName="/ppt/notesSlides/notesSlide16.xml"/>
  <Override ContentType="application/vnd.openxmlformats-officedocument.presentationml.notesSlide+xml" PartName="/ppt/notesSlides/notesSlide17.xml"/>
  <Override ContentType="application/vnd.openxmlformats-officedocument.presentationml.notesSlide+xml" PartName="/ppt/notesSlides/notesSlide18.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notesSlide+xml" PartName="/ppt/notesSlides/notesSlide4.xml"/>
  <Override ContentType="application/vnd.openxmlformats-officedocument.presentationml.notesSlide+xml" PartName="/ppt/notesSlides/notesSlide5.xml"/>
  <Override ContentType="application/vnd.openxmlformats-officedocument.presentationml.notesSlide+xml" PartName="/ppt/notesSlides/notesSlide6.xml"/>
  <Override ContentType="application/vnd.openxmlformats-officedocument.presentationml.notesSlide+xml" PartName="/ppt/notesSlides/notesSlide7.xml"/>
  <Override ContentType="application/vnd.openxmlformats-officedocument.presentationml.notesSlide+xml" PartName="/ppt/notesSlides/notesSlide8.xml"/>
  <Override ContentType="application/vnd.openxmlformats-officedocument.presentationml.notesSlide+xml" PartName="/ppt/notesSlides/notesSlide9.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3.xml"/>
  <Override ContentType="application/vnd.openxmlformats-officedocument.presentationml.slideLayout+xml" PartName="/ppt/slideLayouts/slideLayout14.xml"/>
  <Override ContentType="application/vnd.openxmlformats-officedocument.presentationml.slideLayout+xml" PartName="/ppt/slideLayouts/slideLayout15.xml"/>
  <Override ContentType="application/vnd.openxmlformats-officedocument.presentationml.slideLayout+xml" PartName="/ppt/slideLayouts/slideLayout16.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theme+xml" PartName="/ppt/theme/theme1.xml"/>
  <Override ContentType="application/vnd.openxmlformats-officedocument.theme+xml" PartName="/ppt/theme/theme2.xml"/>
  <Override ContentType="application/vnd.openxmlformats-package.core-properties+xml" PartName="/docProps/core.xml"/>
</Types>
</file>

<file path=_rels/.rels><?xml version="1.0" encoding="UTF-8" standalone="yes"?><Relationships xmlns="http://schemas.openxmlformats.org/package/2006/relationships"><Relationship Id="rId2" Target="ppt/presentation.xml" Type="http://schemas.openxmlformats.org/officeDocument/2006/relationships/officeDocument"/><Relationship Id="rId1" Target="docProps/core.xml" Type="http://schemas.openxmlformats.org/package/2006/relationships/metadata/core-properties"/></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aveSubsetFonts="1" strictFirstAndLastChars="0">
  <p:sldMasterIdLst>
    <p:sldMasterId id="2147483664"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Lst>
  <p:sldSz cx="12192000" cy="6858000"/>
  <p:notesSz cx="6797675" cy="9926625"/>
  <p:defaultText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defaultTextStyle>
  <p:extLst>
    <p:ext uri="GoogleSlidesCustomDataVersion2">
      <go:slidesCustomData xmlns:go="http://customooxmlschemas.google.com/" r:id="rId23" roundtripDataSignature="AMtx7mhyJ/W5F4kHkXR8qWourwtnRubhY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1" Target="slides/slide17.xml" Type="http://schemas.openxmlformats.org/officeDocument/2006/relationships/slide"/><Relationship Id="rId19" Target="slides/slide15.xml" Type="http://schemas.openxmlformats.org/officeDocument/2006/relationships/slide"/><Relationship Id="rId20" Target="slides/slide16.xml" Type="http://schemas.openxmlformats.org/officeDocument/2006/relationships/slide"/><Relationship Id="rId18" Target="slides/slide14.xml" Type="http://schemas.openxmlformats.org/officeDocument/2006/relationships/slide"/><Relationship Id="rId17" Target="slides/slide13.xml" Type="http://schemas.openxmlformats.org/officeDocument/2006/relationships/slide"/><Relationship Id="rId16" Target="slides/slide12.xml" Type="http://schemas.openxmlformats.org/officeDocument/2006/relationships/slide"/><Relationship Id="rId15" Target="slides/slide11.xml" Type="http://schemas.openxmlformats.org/officeDocument/2006/relationships/slide"/><Relationship Id="rId14" Target="slides/slide10.xml" Type="http://schemas.openxmlformats.org/officeDocument/2006/relationships/slide"/><Relationship Id="rId13" Target="slides/slide9.xml" Type="http://schemas.openxmlformats.org/officeDocument/2006/relationships/slide"/><Relationship Id="rId12" Target="slides/slide8.xml" Type="http://schemas.openxmlformats.org/officeDocument/2006/relationships/slide"/><Relationship Id="rId11" Target="slides/slide7.xml" Type="http://schemas.openxmlformats.org/officeDocument/2006/relationships/slide"/><Relationship Id="rId10" Target="slides/slide6.xml" Type="http://schemas.openxmlformats.org/officeDocument/2006/relationships/slide"/><Relationship Id="rId9" Target="slides/slide5.xml" Type="http://schemas.openxmlformats.org/officeDocument/2006/relationships/slide"/><Relationship Id="rId8" Target="slides/slide4.xml" Type="http://schemas.openxmlformats.org/officeDocument/2006/relationships/slide"/><Relationship Id="rId7" Target="slides/slide3.xml" Type="http://schemas.openxmlformats.org/officeDocument/2006/relationships/slide"/><Relationship Id="rId6" Target="slides/slide2.xml" Type="http://schemas.openxmlformats.org/officeDocument/2006/relationships/slide"/><Relationship Id="rId5" Target="slides/slide1.xml" Type="http://schemas.openxmlformats.org/officeDocument/2006/relationships/slide"/><Relationship Id="rId4" Target="notesMasters/notesMaster1.xml" Type="http://schemas.openxmlformats.org/officeDocument/2006/relationships/notesMaster"/><Relationship Id="rId3" Target="slideMasters/slideMaster1.xml" Type="http://schemas.openxmlformats.org/officeDocument/2006/relationships/slideMaster"/><Relationship Id="rId23" Target="metadata" Type="http://customschemas.google.com/relationships/presentationmetadata"/><Relationship Id="rId2" Target="presProps.xml" Type="http://schemas.openxmlformats.org/officeDocument/2006/relationships/presProps"/><Relationship Id="rId22" Target="slides/slide18.xml" Type="http://schemas.openxmlformats.org/officeDocument/2006/relationships/slide"/><Relationship Id="rId1" Target="theme/theme2.xml" Type="http://schemas.openxmlformats.org/officeDocument/2006/relationships/theme"/></Relationships>
</file>

<file path=ppt/notesMasters/_rels/notesMaster1.xml.rels><?xml version="1.0" encoding="UTF-8" standalone="yes"?><Relationships xmlns="http://schemas.openxmlformats.org/package/2006/relationships"><Relationship Id="rId1" Target="../theme/theme1.xml" Type="http://schemas.openxmlformats.org/officeDocument/2006/relationships/theme"/></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type="none" w="sm"/>
            <a:tailEnd len="sm" type="none" w="sm"/>
          </a:ln>
        </p:spPr>
      </p:sp>
      <p:sp>
        <p:nvSpPr>
          <p:cNvPr id="4" name="Google Shape;4;n"/>
          <p:cNvSpPr txBox="1"/>
          <p:nvPr>
            <p:ph idx="1" type="body"/>
          </p:nvPr>
        </p:nvSpPr>
        <p:spPr>
          <a:xfrm>
            <a:off x="679750" y="4715125"/>
            <a:ext cx="5438125" cy="4466975"/>
          </a:xfrm>
          <a:prstGeom prst="rect">
            <a:avLst/>
          </a:prstGeom>
          <a:noFill/>
          <a:ln>
            <a:noFill/>
          </a:ln>
        </p:spPr>
        <p:txBody>
          <a:bodyPr anchor="t" anchorCtr="0" bIns="91425" lIns="91425" numCol="1" rIns="91425" spcFirstLastPara="1" tIns="91425" wrap="square">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folHlink="folHlink" hlink="hlink" tx1="dk1" tx2="lt2"/>
  <p:notes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2.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3.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4.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5.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6.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7.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8.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9.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0.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1.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2.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3.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4.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5.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6.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7.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_rels/notesSlide18.xml.rels><?xml version="1.0" encoding="UTF-8" standalone="yes"?><Relationships xmlns="http://schemas.openxmlformats.org/package/2006/relationships"><Relationship Id="rId1" Target="../notesMasters/notesMaster1.xml" Type="http://schemas.openxmlformats.org/officeDocument/2006/relationships/notesMaster"/></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SW</a:t>
            </a:r>
            <a:endParaRPr/>
          </a:p>
        </p:txBody>
      </p:sp>
      <p:sp>
        <p:nvSpPr>
          <p:cNvPr id="141" name="Google Shape;141;p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2: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SW</a:t>
            </a:r>
            <a:endParaRPr/>
          </a:p>
        </p:txBody>
      </p:sp>
      <p:sp>
        <p:nvSpPr>
          <p:cNvPr id="148" name="Google Shape;148;p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3: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SW</a:t>
            </a:r>
            <a:endParaRPr/>
          </a:p>
        </p:txBody>
      </p:sp>
      <p:sp>
        <p:nvSpPr>
          <p:cNvPr id="155" name="Google Shape;155;p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g2ff540582e7_0_0:notes"/>
          <p:cNvSpPr txBox="1"/>
          <p:nvPr>
            <p:ph idx="1" type="body"/>
          </p:nvPr>
        </p:nvSpPr>
        <p:spPr>
          <a:xfrm>
            <a:off x="679750" y="4715125"/>
            <a:ext cx="5438100" cy="4467000"/>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TB</a:t>
            </a:r>
            <a:endParaRPr/>
          </a:p>
        </p:txBody>
      </p:sp>
      <p:sp>
        <p:nvSpPr>
          <p:cNvPr id="162" name="Google Shape;162;g2ff540582e7_0_0:notes"/>
          <p:cNvSpPr/>
          <p:nvPr>
            <p:ph idx="2" type="sldImg"/>
          </p:nvPr>
        </p:nvSpPr>
        <p:spPr>
          <a:xfrm>
            <a:off x="1133150" y="744475"/>
            <a:ext cx="45321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4: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AP</a:t>
            </a:r>
            <a:endParaRPr/>
          </a:p>
        </p:txBody>
      </p:sp>
      <p:sp>
        <p:nvSpPr>
          <p:cNvPr id="175" name="Google Shape;175;p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5: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AP</a:t>
            </a:r>
            <a:endParaRPr/>
          </a:p>
        </p:txBody>
      </p:sp>
      <p:sp>
        <p:nvSpPr>
          <p:cNvPr id="187" name="Google Shape;187;p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6: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GS</a:t>
            </a:r>
            <a:endParaRPr/>
          </a:p>
        </p:txBody>
      </p:sp>
      <p:sp>
        <p:nvSpPr>
          <p:cNvPr id="199" name="Google Shape;199;p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7: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GS</a:t>
            </a:r>
            <a:endParaRPr/>
          </a:p>
        </p:txBody>
      </p:sp>
      <p:sp>
        <p:nvSpPr>
          <p:cNvPr id="206" name="Google Shape;206;p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8: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TB</a:t>
            </a:r>
            <a:endParaRPr/>
          </a:p>
        </p:txBody>
      </p:sp>
      <p:sp>
        <p:nvSpPr>
          <p:cNvPr id="213" name="Google Shape;213;p8: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9: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TB</a:t>
            </a:r>
            <a:endParaRPr/>
          </a:p>
        </p:txBody>
      </p:sp>
      <p:sp>
        <p:nvSpPr>
          <p:cNvPr id="221" name="Google Shape;221;p9: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p10: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SW</a:t>
            </a:r>
            <a:endParaRPr/>
          </a:p>
        </p:txBody>
      </p:sp>
      <p:sp>
        <p:nvSpPr>
          <p:cNvPr id="231" name="Google Shape;231;p10: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1: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AP</a:t>
            </a:r>
            <a:endParaRPr/>
          </a:p>
        </p:txBody>
      </p:sp>
      <p:sp>
        <p:nvSpPr>
          <p:cNvPr id="237" name="Google Shape;237;p11: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2: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TB</a:t>
            </a:r>
            <a:endParaRPr/>
          </a:p>
        </p:txBody>
      </p:sp>
      <p:sp>
        <p:nvSpPr>
          <p:cNvPr id="244" name="Google Shape;244;p12: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13: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GS</a:t>
            </a:r>
            <a:endParaRPr/>
          </a:p>
        </p:txBody>
      </p:sp>
      <p:sp>
        <p:nvSpPr>
          <p:cNvPr id="251" name="Google Shape;251;p13: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4: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GS</a:t>
            </a:r>
            <a:endParaRPr/>
          </a:p>
        </p:txBody>
      </p:sp>
      <p:sp>
        <p:nvSpPr>
          <p:cNvPr id="257" name="Google Shape;257;p14: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5: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GS</a:t>
            </a:r>
            <a:endParaRPr/>
          </a:p>
        </p:txBody>
      </p:sp>
      <p:sp>
        <p:nvSpPr>
          <p:cNvPr id="264" name="Google Shape;264;p15: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6: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rPr altLang="en-GB" lang="en-GB"/>
              <a:t>AP</a:t>
            </a:r>
            <a:endParaRPr/>
          </a:p>
        </p:txBody>
      </p:sp>
      <p:sp>
        <p:nvSpPr>
          <p:cNvPr id="271" name="Google Shape;271;p16: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7:notes"/>
          <p:cNvSpPr txBox="1"/>
          <p:nvPr>
            <p:ph idx="1" type="body"/>
          </p:nvPr>
        </p:nvSpPr>
        <p:spPr>
          <a:xfrm>
            <a:off x="679750" y="4715125"/>
            <a:ext cx="5438125" cy="4466975"/>
          </a:xfrm>
          <a:prstGeom prst="rect">
            <a:avLst/>
          </a:prstGeom>
        </p:spPr>
        <p:txBody>
          <a:bodyPr anchor="t"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278" name="Google Shape;278;p17:notes"/>
          <p:cNvSpPr/>
          <p:nvPr>
            <p:ph idx="2" type="sldImg"/>
          </p:nvPr>
        </p:nvSpPr>
        <p:spPr>
          <a:xfrm>
            <a:off x="1133150" y="744475"/>
            <a:ext cx="453200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2.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3.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4.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5.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_rels/slideLayout16.xml.rels><?xml version="1.0" encoding="UTF-8" standalone="yes"?><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2" name="Shape 22"/>
        <p:cNvGrpSpPr/>
        <p:nvPr/>
      </p:nvGrpSpPr>
      <p:grpSpPr>
        <a:xfrm>
          <a:off x="0" y="0"/>
          <a:ext cx="0" cy="0"/>
          <a:chOff x="0" y="0"/>
          <a:chExt cx="0" cy="0"/>
        </a:xfrm>
      </p:grpSpPr>
      <p:grpSp>
        <p:nvGrpSpPr>
          <p:cNvPr id="23" name="Google Shape;23;p19"/>
          <p:cNvGrpSpPr/>
          <p:nvPr/>
        </p:nvGrpSpPr>
        <p:grpSpPr>
          <a:xfrm>
            <a:off x="0" y="-8467"/>
            <a:ext cx="12192000" cy="6866467"/>
            <a:chOff x="0" y="-8467"/>
            <a:chExt cx="12192000" cy="6866467"/>
          </a:xfrm>
        </p:grpSpPr>
        <p:sp>
          <p:nvSpPr>
            <p:cNvPr id="24" name="Google Shape;24;p19"/>
            <p:cNvSpPr/>
            <p:nvPr/>
          </p:nvSpPr>
          <p:spPr>
            <a:xfrm>
              <a:off x="0" y="-7862"/>
              <a:ext cx="863600" cy="5698067"/>
            </a:xfrm>
            <a:custGeom>
              <a:rect b="b" l="l" r="r" t="t"/>
              <a:pathLst>
                <a:path extrusionOk="0" h="5698067" w="863600">
                  <a:moveTo>
                    <a:pt x="0" y="8467"/>
                  </a:moveTo>
                  <a:lnTo>
                    <a:pt x="863600" y="0"/>
                  </a:lnTo>
                  <a:lnTo>
                    <a:pt x="863600" y="16934"/>
                  </a:lnTo>
                  <a:lnTo>
                    <a:pt x="0" y="5698067"/>
                  </a:lnTo>
                  <a:lnTo>
                    <a:pt x="0" y="8467"/>
                  </a:lnTo>
                  <a:close/>
                </a:path>
              </a:pathLst>
            </a:custGeom>
            <a:solidFill>
              <a:schemeClr val="accent1">
                <a:alpha val="69803"/>
              </a:schemeClr>
            </a:solidFill>
            <a:ln>
              <a:noFill/>
            </a:ln>
          </p:spPr>
        </p:sp>
        <p:cxnSp>
          <p:nvCxnSpPr>
            <p:cNvPr id="25" name="Google Shape;25;p19"/>
            <p:cNvCxnSpPr/>
            <p:nvPr/>
          </p:nvCxnSpPr>
          <p:spPr>
            <a:xfrm>
              <a:off x="9371012" y="0"/>
              <a:ext cx="1219200" cy="6858000"/>
            </a:xfrm>
            <a:prstGeom prst="straightConnector1">
              <a:avLst/>
            </a:prstGeom>
            <a:noFill/>
            <a:ln cap="flat" cmpd="sng" w="9525">
              <a:solidFill>
                <a:schemeClr val="accent1">
                  <a:alpha val="69803"/>
                </a:schemeClr>
              </a:solidFill>
              <a:prstDash val="solid"/>
              <a:round/>
              <a:headEnd len="sm" type="none" w="sm"/>
              <a:tailEnd len="sm" type="none" w="sm"/>
            </a:ln>
          </p:spPr>
        </p:cxnSp>
        <p:cxnSp>
          <p:nvCxnSpPr>
            <p:cNvPr id="26" name="Google Shape;26;p19"/>
            <p:cNvCxnSpPr/>
            <p:nvPr/>
          </p:nvCxnSpPr>
          <p:spPr>
            <a:xfrm flipH="1">
              <a:off x="7425267" y="3681413"/>
              <a:ext cx="4763558" cy="3176587"/>
            </a:xfrm>
            <a:prstGeom prst="straightConnector1">
              <a:avLst/>
            </a:prstGeom>
            <a:noFill/>
            <a:ln cap="flat" cmpd="sng" w="9525">
              <a:solidFill>
                <a:schemeClr val="accent1">
                  <a:alpha val="69803"/>
                </a:schemeClr>
              </a:solidFill>
              <a:prstDash val="solid"/>
              <a:round/>
              <a:headEnd len="sm" type="none" w="sm"/>
              <a:tailEnd len="sm" type="none" w="sm"/>
            </a:ln>
          </p:spPr>
        </p:cxnSp>
        <p:sp>
          <p:nvSpPr>
            <p:cNvPr id="27" name="Google Shape;27;p19"/>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28" name="Google Shape;28;p19"/>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29" name="Google Shape;29;p19"/>
            <p:cNvSpPr/>
            <p:nvPr/>
          </p:nvSpPr>
          <p:spPr>
            <a:xfrm>
              <a:off x="8932333" y="3048000"/>
              <a:ext cx="3259667" cy="3810000"/>
            </a:xfrm>
            <a:prstGeom prst="triangle">
              <a:avLst>
                <a:gd fmla="val 100000" name="adj"/>
              </a:avLst>
            </a:prstGeom>
            <a:solidFill>
              <a:srgbClr val="16B0E3">
                <a:alpha val="65882"/>
              </a:srgbClr>
            </a:solidFill>
            <a:ln>
              <a:noFill/>
            </a:ln>
          </p:spPr>
          <p:txBody>
            <a:bodyPr anchor="ctr"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30" name="Google Shape;30;p19"/>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9803"/>
              </a:srgbClr>
            </a:solidFill>
            <a:ln>
              <a:noFill/>
            </a:ln>
          </p:spPr>
        </p:sp>
        <p:sp>
          <p:nvSpPr>
            <p:cNvPr id="31" name="Google Shape;31;p19"/>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3"/>
              </a:schemeClr>
            </a:solidFill>
            <a:ln>
              <a:noFill/>
            </a:ln>
          </p:spPr>
        </p:sp>
        <p:sp>
          <p:nvSpPr>
            <p:cNvPr id="32" name="Google Shape;32;p19"/>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33" name="Google Shape;33;p19"/>
            <p:cNvSpPr/>
            <p:nvPr/>
          </p:nvSpPr>
          <p:spPr>
            <a:xfrm>
              <a:off x="10371666" y="3589867"/>
              <a:ext cx="1817159" cy="3268133"/>
            </a:xfrm>
            <a:prstGeom prst="triangle">
              <a:avLst>
                <a:gd fmla="val 100000" name="adj"/>
              </a:avLst>
            </a:prstGeom>
            <a:solidFill>
              <a:srgbClr val="16B0E3">
                <a:alpha val="65882"/>
              </a:srgbClr>
            </a:solidFill>
            <a:ln>
              <a:noFill/>
            </a:ln>
          </p:spPr>
          <p:txBody>
            <a:bodyPr anchor="ctr" anchorCtr="0" bIns="91425" lIns="91425" numCol="1" rIns="91425" spcFirstLastPara="1" tIns="91425" wrap="square">
              <a:noAutofit/>
            </a:bodyPr>
            <a:lstStyle/>
            <a:p>
              <a:pPr algn="l" indent="0" lvl="0" marL="0" rtl="0">
                <a:spcBef>
                  <a:spcPts val="0"/>
                </a:spcBef>
                <a:spcAft>
                  <a:spcPts val="0"/>
                </a:spcAft>
                <a:buNone/>
              </a:pPr>
              <a:r>
                <a:t/>
              </a:r>
              <a:endParaRPr/>
            </a:p>
          </p:txBody>
        </p:sp>
      </p:grpSp>
      <p:sp>
        <p:nvSpPr>
          <p:cNvPr id="34" name="Google Shape;34;p19"/>
          <p:cNvSpPr txBox="1"/>
          <p:nvPr>
            <p:ph type="ctrTitle"/>
          </p:nvPr>
        </p:nvSpPr>
        <p:spPr>
          <a:xfrm>
            <a:off x="1507067" y="2404534"/>
            <a:ext cx="7766936" cy="1646302"/>
          </a:xfrm>
          <a:prstGeom prst="rect">
            <a:avLst/>
          </a:prstGeom>
          <a:noFill/>
          <a:ln>
            <a:noFill/>
          </a:ln>
        </p:spPr>
        <p:txBody>
          <a:bodyPr anchor="b" anchorCtr="0" bIns="45700" lIns="91425" numCol="1" rIns="91425" spcFirstLastPara="1" tIns="45700" wrap="square">
            <a:noAutofit/>
          </a:bodyPr>
          <a:lstStyle>
            <a:lvl1pPr algn="r" lvl="0">
              <a:spcBef>
                <a:spcPts val="0"/>
              </a:spcBef>
              <a:spcAft>
                <a:spcPts val="0"/>
              </a:spcAft>
              <a:buClr>
                <a:schemeClr val="accent1"/>
              </a:buClr>
              <a:buSzPts val="5400"/>
              <a:buFont typeface="Trebuchet MS"/>
              <a:buNone/>
              <a:defRPr sz="5400">
                <a:solidFill>
                  <a:schemeClr val="accent1"/>
                </a:solidFill>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35" name="Google Shape;35;p19"/>
          <p:cNvSpPr txBox="1"/>
          <p:nvPr>
            <p:ph idx="1" type="subTitle"/>
          </p:nvPr>
        </p:nvSpPr>
        <p:spPr>
          <a:xfrm>
            <a:off x="1507067" y="4050833"/>
            <a:ext cx="7766936" cy="1096899"/>
          </a:xfrm>
          <a:prstGeom prst="rect">
            <a:avLst/>
          </a:prstGeom>
          <a:noFill/>
          <a:ln>
            <a:noFill/>
          </a:ln>
        </p:spPr>
        <p:txBody>
          <a:bodyPr anchor="t" anchorCtr="0" bIns="45700" lIns="91425" numCol="1" rIns="91425" spcFirstLastPara="1" tIns="45700" wrap="square">
            <a:normAutofit/>
          </a:bodyPr>
          <a:lstStyle>
            <a:lvl1pPr algn="r" lvl="0">
              <a:spcBef>
                <a:spcPts val="1000"/>
              </a:spcBef>
              <a:spcAft>
                <a:spcPts val="0"/>
              </a:spcAft>
              <a:buSzPts val="1440"/>
              <a:buNone/>
              <a:defRPr>
                <a:solidFill>
                  <a:srgbClr val="7F7F7F"/>
                </a:solidFill>
              </a:defRPr>
            </a:lvl1pPr>
            <a:lvl2pPr algn="ctr" lvl="1">
              <a:spcBef>
                <a:spcPts val="1000"/>
              </a:spcBef>
              <a:spcAft>
                <a:spcPts val="0"/>
              </a:spcAft>
              <a:buSzPts val="1280"/>
              <a:buNone/>
              <a:defRPr>
                <a:solidFill>
                  <a:srgbClr val="888888"/>
                </a:solidFill>
              </a:defRPr>
            </a:lvl2pPr>
            <a:lvl3pPr algn="ctr" lvl="2">
              <a:spcBef>
                <a:spcPts val="1000"/>
              </a:spcBef>
              <a:spcAft>
                <a:spcPts val="0"/>
              </a:spcAft>
              <a:buSzPts val="1120"/>
              <a:buNone/>
              <a:defRPr>
                <a:solidFill>
                  <a:srgbClr val="888888"/>
                </a:solidFill>
              </a:defRPr>
            </a:lvl3pPr>
            <a:lvl4pPr algn="ctr" lvl="3">
              <a:spcBef>
                <a:spcPts val="1000"/>
              </a:spcBef>
              <a:spcAft>
                <a:spcPts val="0"/>
              </a:spcAft>
              <a:buSzPts val="960"/>
              <a:buNone/>
              <a:defRPr>
                <a:solidFill>
                  <a:srgbClr val="888888"/>
                </a:solidFill>
              </a:defRPr>
            </a:lvl4pPr>
            <a:lvl5pPr algn="ctr" lvl="4">
              <a:spcBef>
                <a:spcPts val="1000"/>
              </a:spcBef>
              <a:spcAft>
                <a:spcPts val="0"/>
              </a:spcAft>
              <a:buSzPts val="960"/>
              <a:buNone/>
              <a:defRPr>
                <a:solidFill>
                  <a:srgbClr val="888888"/>
                </a:solidFill>
              </a:defRPr>
            </a:lvl5pPr>
            <a:lvl6pPr algn="ctr" lvl="5">
              <a:spcBef>
                <a:spcPts val="1000"/>
              </a:spcBef>
              <a:spcAft>
                <a:spcPts val="0"/>
              </a:spcAft>
              <a:buSzPts val="960"/>
              <a:buNone/>
              <a:defRPr>
                <a:solidFill>
                  <a:srgbClr val="888888"/>
                </a:solidFill>
              </a:defRPr>
            </a:lvl6pPr>
            <a:lvl7pPr algn="ctr" lvl="6">
              <a:spcBef>
                <a:spcPts val="1000"/>
              </a:spcBef>
              <a:spcAft>
                <a:spcPts val="0"/>
              </a:spcAft>
              <a:buSzPts val="960"/>
              <a:buNone/>
              <a:defRPr>
                <a:solidFill>
                  <a:srgbClr val="888888"/>
                </a:solidFill>
              </a:defRPr>
            </a:lvl7pPr>
            <a:lvl8pPr algn="ctr" lvl="7">
              <a:spcBef>
                <a:spcPts val="1000"/>
              </a:spcBef>
              <a:spcAft>
                <a:spcPts val="0"/>
              </a:spcAft>
              <a:buSzPts val="960"/>
              <a:buNone/>
              <a:defRPr>
                <a:solidFill>
                  <a:srgbClr val="888888"/>
                </a:solidFill>
              </a:defRPr>
            </a:lvl8pPr>
            <a:lvl9pPr algn="ctr" lvl="8">
              <a:spcBef>
                <a:spcPts val="1000"/>
              </a:spcBef>
              <a:spcAft>
                <a:spcPts val="0"/>
              </a:spcAft>
              <a:buSzPts val="960"/>
              <a:buNone/>
              <a:defRPr>
                <a:solidFill>
                  <a:srgbClr val="888888"/>
                </a:solidFill>
              </a:defRPr>
            </a:lvl9pPr>
          </a:lstStyle>
          <a:p/>
        </p:txBody>
      </p:sp>
      <p:sp>
        <p:nvSpPr>
          <p:cNvPr id="36" name="Google Shape;36;p19"/>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37" name="Google Shape;37;p19"/>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38" name="Google Shape;38;p19"/>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9" name="Shape 39"/>
        <p:cNvGrpSpPr/>
        <p:nvPr/>
      </p:nvGrpSpPr>
      <p:grpSpPr>
        <a:xfrm>
          <a:off x="0" y="0"/>
          <a:ext cx="0" cy="0"/>
          <a:chOff x="0" y="0"/>
          <a:chExt cx="0" cy="0"/>
        </a:xfrm>
      </p:grpSpPr>
      <p:sp>
        <p:nvSpPr>
          <p:cNvPr id="40" name="Google Shape;40;p20"/>
          <p:cNvSpPr txBox="1"/>
          <p:nvPr>
            <p:ph type="title"/>
          </p:nvPr>
        </p:nvSpPr>
        <p:spPr>
          <a:xfrm>
            <a:off x="677334" y="609600"/>
            <a:ext cx="8596668" cy="1320800"/>
          </a:xfrm>
          <a:prstGeom prst="rect">
            <a:avLst/>
          </a:prstGeom>
          <a:noFill/>
          <a:ln>
            <a:noFill/>
          </a:ln>
        </p:spPr>
        <p:txBody>
          <a:bodyPr anchor="t" anchorCtr="0" bIns="45700" lIns="91425" numCol="1" rIns="91425" spcFirstLastPara="1" tIns="45700" wrap="square">
            <a:normAutofit/>
          </a:bodyPr>
          <a:lstStyle>
            <a:lvl1pPr algn="l" lvl="0">
              <a:spcBef>
                <a:spcPts val="0"/>
              </a:spcBef>
              <a:spcAft>
                <a:spcPts val="0"/>
              </a:spcAft>
              <a:buClr>
                <a:schemeClr val="accent1"/>
              </a:buClr>
              <a:buSzPts val="18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41" name="Google Shape;41;p20"/>
          <p:cNvSpPr txBox="1"/>
          <p:nvPr>
            <p:ph idx="1" type="body"/>
          </p:nvPr>
        </p:nvSpPr>
        <p:spPr>
          <a:xfrm>
            <a:off x="677334" y="2160589"/>
            <a:ext cx="8596668" cy="3880773"/>
          </a:xfrm>
          <a:prstGeom prst="rect">
            <a:avLst/>
          </a:prstGeom>
          <a:noFill/>
          <a:ln>
            <a:noFill/>
          </a:ln>
        </p:spPr>
        <p:txBody>
          <a:bodyPr anchor="t" anchorCtr="0" bIns="45700" lIns="91425" numCol="1" rIns="91425" spcFirstLastPara="1" tIns="45700" wrap="square">
            <a:normAutofit/>
          </a:bodyPr>
          <a:lstStyle>
            <a:lvl1pPr algn="l" indent="-320040" lvl="0" marL="457200">
              <a:spcBef>
                <a:spcPts val="1000"/>
              </a:spcBef>
              <a:spcAft>
                <a:spcPts val="0"/>
              </a:spcAft>
              <a:buSzPts val="1440"/>
              <a:buChar char="►"/>
              <a:defRPr/>
            </a:lvl1pPr>
            <a:lvl2pPr algn="l" indent="-320040" lvl="1" marL="914400">
              <a:spcBef>
                <a:spcPts val="1000"/>
              </a:spcBef>
              <a:spcAft>
                <a:spcPts val="0"/>
              </a:spcAft>
              <a:buSzPts val="1440"/>
              <a:buChar char="►"/>
              <a:defRPr/>
            </a:lvl2pPr>
            <a:lvl3pPr algn="l" indent="-320039" lvl="2" marL="1371600">
              <a:spcBef>
                <a:spcPts val="1000"/>
              </a:spcBef>
              <a:spcAft>
                <a:spcPts val="0"/>
              </a:spcAft>
              <a:buSzPts val="1440"/>
              <a:buChar char="►"/>
              <a:defRPr/>
            </a:lvl3pPr>
            <a:lvl4pPr algn="l" indent="-320039" lvl="3" marL="1828800">
              <a:spcBef>
                <a:spcPts val="1000"/>
              </a:spcBef>
              <a:spcAft>
                <a:spcPts val="0"/>
              </a:spcAft>
              <a:buSzPts val="1440"/>
              <a:buChar char="►"/>
              <a:defRPr/>
            </a:lvl4pPr>
            <a:lvl5pPr algn="l" indent="-320039" lvl="4" marL="2286000">
              <a:spcBef>
                <a:spcPts val="1000"/>
              </a:spcBef>
              <a:spcAft>
                <a:spcPts val="0"/>
              </a:spcAft>
              <a:buSzPts val="1440"/>
              <a:buChar char="►"/>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42" name="Google Shape;42;p20"/>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43" name="Google Shape;43;p20"/>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44" name="Google Shape;44;p20"/>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5" name="Shape 45"/>
        <p:cNvGrpSpPr/>
        <p:nvPr/>
      </p:nvGrpSpPr>
      <p:grpSpPr>
        <a:xfrm>
          <a:off x="0" y="0"/>
          <a:ext cx="0" cy="0"/>
          <a:chOff x="0" y="0"/>
          <a:chExt cx="0" cy="0"/>
        </a:xfrm>
      </p:grpSpPr>
      <p:sp>
        <p:nvSpPr>
          <p:cNvPr id="46" name="Google Shape;46;p21"/>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47" name="Google Shape;47;p21"/>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48" name="Google Shape;48;p21"/>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9" name="Shape 49"/>
        <p:cNvGrpSpPr/>
        <p:nvPr/>
      </p:nvGrpSpPr>
      <p:grpSpPr>
        <a:xfrm>
          <a:off x="0" y="0"/>
          <a:ext cx="0" cy="0"/>
          <a:chOff x="0" y="0"/>
          <a:chExt cx="0" cy="0"/>
        </a:xfrm>
      </p:grpSpPr>
      <p:sp>
        <p:nvSpPr>
          <p:cNvPr id="50" name="Google Shape;50;p22"/>
          <p:cNvSpPr txBox="1"/>
          <p:nvPr>
            <p:ph type="title"/>
          </p:nvPr>
        </p:nvSpPr>
        <p:spPr>
          <a:xfrm>
            <a:off x="677335" y="2700867"/>
            <a:ext cx="8596668" cy="1826581"/>
          </a:xfrm>
          <a:prstGeom prst="rect">
            <a:avLst/>
          </a:prstGeom>
          <a:noFill/>
          <a:ln>
            <a:noFill/>
          </a:ln>
        </p:spPr>
        <p:txBody>
          <a:bodyPr anchor="b" anchorCtr="0" bIns="45700" lIns="91425" numCol="1" rIns="91425" spcFirstLastPara="1" tIns="45700" wrap="square">
            <a:normAutofit/>
          </a:bodyPr>
          <a:lstStyle>
            <a:lvl1pPr algn="l" lvl="0">
              <a:spcBef>
                <a:spcPts val="0"/>
              </a:spcBef>
              <a:spcAft>
                <a:spcPts val="0"/>
              </a:spcAft>
              <a:buClr>
                <a:schemeClr val="accent1"/>
              </a:buClr>
              <a:buSzPts val="4000"/>
              <a:buFont typeface="Trebuchet MS"/>
              <a:buNone/>
              <a:defRPr b="0" cap="none" sz="4000"/>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51" name="Google Shape;51;p22"/>
          <p:cNvSpPr txBox="1"/>
          <p:nvPr>
            <p:ph idx="1" type="body"/>
          </p:nvPr>
        </p:nvSpPr>
        <p:spPr>
          <a:xfrm>
            <a:off x="677335" y="4527448"/>
            <a:ext cx="8596668" cy="860400"/>
          </a:xfrm>
          <a:prstGeom prst="rect">
            <a:avLst/>
          </a:prstGeom>
          <a:noFill/>
          <a:ln>
            <a:noFill/>
          </a:ln>
        </p:spPr>
        <p:txBody>
          <a:bodyPr anchor="t" anchorCtr="0" bIns="45700" lIns="91425" numCol="1" rIns="91425" spcFirstLastPara="1" tIns="45700" wrap="square">
            <a:normAutofit/>
          </a:bodyPr>
          <a:lstStyle>
            <a:lvl1pPr algn="l" indent="-228600" lvl="0" marL="457200">
              <a:spcBef>
                <a:spcPts val="1000"/>
              </a:spcBef>
              <a:spcAft>
                <a:spcPts val="0"/>
              </a:spcAft>
              <a:buSzPts val="1600"/>
              <a:buNone/>
              <a:defRPr sz="2000">
                <a:solidFill>
                  <a:srgbClr val="7F7F7F"/>
                </a:solidFill>
              </a:defRPr>
            </a:lvl1pPr>
            <a:lvl2pPr algn="l" indent="-228600" lvl="1" marL="914400">
              <a:spcBef>
                <a:spcPts val="1000"/>
              </a:spcBef>
              <a:spcAft>
                <a:spcPts val="0"/>
              </a:spcAft>
              <a:buSzPts val="1440"/>
              <a:buNone/>
              <a:defRPr sz="1800">
                <a:solidFill>
                  <a:srgbClr val="888888"/>
                </a:solidFill>
              </a:defRPr>
            </a:lvl2pPr>
            <a:lvl3pPr algn="l" indent="-228600" lvl="2" marL="1371600">
              <a:spcBef>
                <a:spcPts val="1000"/>
              </a:spcBef>
              <a:spcAft>
                <a:spcPts val="0"/>
              </a:spcAft>
              <a:buSzPts val="1280"/>
              <a:buNone/>
              <a:defRPr sz="1600">
                <a:solidFill>
                  <a:srgbClr val="888888"/>
                </a:solidFill>
              </a:defRPr>
            </a:lvl3pPr>
            <a:lvl4pPr algn="l" indent="-228600" lvl="3" marL="1828800">
              <a:spcBef>
                <a:spcPts val="1000"/>
              </a:spcBef>
              <a:spcAft>
                <a:spcPts val="0"/>
              </a:spcAft>
              <a:buSzPts val="1120"/>
              <a:buNone/>
              <a:defRPr sz="1400">
                <a:solidFill>
                  <a:srgbClr val="888888"/>
                </a:solidFill>
              </a:defRPr>
            </a:lvl4pPr>
            <a:lvl5pPr algn="l" indent="-228600" lvl="4" marL="2286000">
              <a:spcBef>
                <a:spcPts val="1000"/>
              </a:spcBef>
              <a:spcAft>
                <a:spcPts val="0"/>
              </a:spcAft>
              <a:buSzPts val="1120"/>
              <a:buNone/>
              <a:defRPr sz="1400">
                <a:solidFill>
                  <a:srgbClr val="888888"/>
                </a:solidFill>
              </a:defRPr>
            </a:lvl5pPr>
            <a:lvl6pPr algn="l" indent="-228600" lvl="5" marL="2743200">
              <a:spcBef>
                <a:spcPts val="1000"/>
              </a:spcBef>
              <a:spcAft>
                <a:spcPts val="0"/>
              </a:spcAft>
              <a:buSzPts val="1120"/>
              <a:buNone/>
              <a:defRPr sz="1400">
                <a:solidFill>
                  <a:srgbClr val="888888"/>
                </a:solidFill>
              </a:defRPr>
            </a:lvl6pPr>
            <a:lvl7pPr algn="l" indent="-228600" lvl="6" marL="3200400">
              <a:spcBef>
                <a:spcPts val="1000"/>
              </a:spcBef>
              <a:spcAft>
                <a:spcPts val="0"/>
              </a:spcAft>
              <a:buSzPts val="1120"/>
              <a:buNone/>
              <a:defRPr sz="1400">
                <a:solidFill>
                  <a:srgbClr val="888888"/>
                </a:solidFill>
              </a:defRPr>
            </a:lvl7pPr>
            <a:lvl8pPr algn="l" indent="-228600" lvl="7" marL="3657600">
              <a:spcBef>
                <a:spcPts val="1000"/>
              </a:spcBef>
              <a:spcAft>
                <a:spcPts val="0"/>
              </a:spcAft>
              <a:buSzPts val="1120"/>
              <a:buNone/>
              <a:defRPr sz="1400">
                <a:solidFill>
                  <a:srgbClr val="888888"/>
                </a:solidFill>
              </a:defRPr>
            </a:lvl8pPr>
            <a:lvl9pPr algn="l" indent="-228600" lvl="8" marL="4114800">
              <a:spcBef>
                <a:spcPts val="1000"/>
              </a:spcBef>
              <a:spcAft>
                <a:spcPts val="0"/>
              </a:spcAft>
              <a:buSzPts val="1120"/>
              <a:buNone/>
              <a:defRPr sz="1400">
                <a:solidFill>
                  <a:srgbClr val="888888"/>
                </a:solidFill>
              </a:defRPr>
            </a:lvl9pPr>
          </a:lstStyle>
          <a:p/>
        </p:txBody>
      </p:sp>
      <p:sp>
        <p:nvSpPr>
          <p:cNvPr id="52" name="Google Shape;52;p22"/>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53" name="Google Shape;53;p22"/>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54" name="Google Shape;54;p22"/>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55" name="Shape 55"/>
        <p:cNvGrpSpPr/>
        <p:nvPr/>
      </p:nvGrpSpPr>
      <p:grpSpPr>
        <a:xfrm>
          <a:off x="0" y="0"/>
          <a:ext cx="0" cy="0"/>
          <a:chOff x="0" y="0"/>
          <a:chExt cx="0" cy="0"/>
        </a:xfrm>
      </p:grpSpPr>
      <p:sp>
        <p:nvSpPr>
          <p:cNvPr id="56" name="Google Shape;56;p23"/>
          <p:cNvSpPr txBox="1"/>
          <p:nvPr>
            <p:ph type="title"/>
          </p:nvPr>
        </p:nvSpPr>
        <p:spPr>
          <a:xfrm>
            <a:off x="677334" y="609600"/>
            <a:ext cx="8596668" cy="1320800"/>
          </a:xfrm>
          <a:prstGeom prst="rect">
            <a:avLst/>
          </a:prstGeom>
          <a:noFill/>
          <a:ln>
            <a:noFill/>
          </a:ln>
        </p:spPr>
        <p:txBody>
          <a:bodyPr anchor="t" anchorCtr="0" bIns="45700" lIns="91425" numCol="1" rIns="91425" spcFirstLastPara="1" tIns="45700" wrap="square">
            <a:normAutofit/>
          </a:bodyPr>
          <a:lstStyle>
            <a:lvl1pPr algn="l" lvl="0">
              <a:spcBef>
                <a:spcPts val="0"/>
              </a:spcBef>
              <a:spcAft>
                <a:spcPts val="0"/>
              </a:spcAft>
              <a:buClr>
                <a:schemeClr val="accent1"/>
              </a:buClr>
              <a:buSzPts val="18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57" name="Google Shape;57;p23"/>
          <p:cNvSpPr txBox="1"/>
          <p:nvPr>
            <p:ph idx="1" type="body"/>
          </p:nvPr>
        </p:nvSpPr>
        <p:spPr>
          <a:xfrm>
            <a:off x="677334" y="2160589"/>
            <a:ext cx="4184035" cy="3880772"/>
          </a:xfrm>
          <a:prstGeom prst="rect">
            <a:avLst/>
          </a:prstGeom>
          <a:noFill/>
          <a:ln>
            <a:noFill/>
          </a:ln>
        </p:spPr>
        <p:txBody>
          <a:bodyPr anchor="t" anchorCtr="0" bIns="45700" lIns="91425" numCol="1" rIns="91425" spcFirstLastPara="1" tIns="45700" wrap="square">
            <a:normAutofit/>
          </a:bodyPr>
          <a:lstStyle>
            <a:lvl1pPr algn="l" indent="-320040" lvl="0" marL="457200">
              <a:spcBef>
                <a:spcPts val="1000"/>
              </a:spcBef>
              <a:spcAft>
                <a:spcPts val="0"/>
              </a:spcAft>
              <a:buSzPts val="1440"/>
              <a:buChar char="►"/>
              <a:defRPr/>
            </a:lvl1pPr>
            <a:lvl2pPr algn="l" indent="-320040" lvl="1" marL="914400">
              <a:spcBef>
                <a:spcPts val="1000"/>
              </a:spcBef>
              <a:spcAft>
                <a:spcPts val="0"/>
              </a:spcAft>
              <a:buSzPts val="1440"/>
              <a:buChar char="►"/>
              <a:defRPr/>
            </a:lvl2pPr>
            <a:lvl3pPr algn="l" indent="-320039" lvl="2" marL="1371600">
              <a:spcBef>
                <a:spcPts val="1000"/>
              </a:spcBef>
              <a:spcAft>
                <a:spcPts val="0"/>
              </a:spcAft>
              <a:buSzPts val="1440"/>
              <a:buChar char="►"/>
              <a:defRPr/>
            </a:lvl3pPr>
            <a:lvl4pPr algn="l" indent="-320039" lvl="3" marL="1828800">
              <a:spcBef>
                <a:spcPts val="1000"/>
              </a:spcBef>
              <a:spcAft>
                <a:spcPts val="0"/>
              </a:spcAft>
              <a:buSzPts val="1440"/>
              <a:buChar char="►"/>
              <a:defRPr/>
            </a:lvl4pPr>
            <a:lvl5pPr algn="l" indent="-320039" lvl="4" marL="2286000">
              <a:spcBef>
                <a:spcPts val="1000"/>
              </a:spcBef>
              <a:spcAft>
                <a:spcPts val="0"/>
              </a:spcAft>
              <a:buSzPts val="1440"/>
              <a:buChar char="►"/>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58" name="Google Shape;58;p23"/>
          <p:cNvSpPr txBox="1"/>
          <p:nvPr>
            <p:ph idx="2" type="body"/>
          </p:nvPr>
        </p:nvSpPr>
        <p:spPr>
          <a:xfrm>
            <a:off x="5089970" y="2160589"/>
            <a:ext cx="4184034" cy="3880773"/>
          </a:xfrm>
          <a:prstGeom prst="rect">
            <a:avLst/>
          </a:prstGeom>
          <a:noFill/>
          <a:ln>
            <a:noFill/>
          </a:ln>
        </p:spPr>
        <p:txBody>
          <a:bodyPr anchor="t" anchorCtr="0" bIns="45700" lIns="91425" numCol="1" rIns="91425" spcFirstLastPara="1" tIns="45700" wrap="square">
            <a:normAutofit/>
          </a:bodyPr>
          <a:lstStyle>
            <a:lvl1pPr algn="l" indent="-320040" lvl="0" marL="457200">
              <a:spcBef>
                <a:spcPts val="1000"/>
              </a:spcBef>
              <a:spcAft>
                <a:spcPts val="0"/>
              </a:spcAft>
              <a:buSzPts val="1440"/>
              <a:buChar char="►"/>
              <a:defRPr/>
            </a:lvl1pPr>
            <a:lvl2pPr algn="l" indent="-320040" lvl="1" marL="914400">
              <a:spcBef>
                <a:spcPts val="1000"/>
              </a:spcBef>
              <a:spcAft>
                <a:spcPts val="0"/>
              </a:spcAft>
              <a:buSzPts val="1440"/>
              <a:buChar char="►"/>
              <a:defRPr/>
            </a:lvl2pPr>
            <a:lvl3pPr algn="l" indent="-320039" lvl="2" marL="1371600">
              <a:spcBef>
                <a:spcPts val="1000"/>
              </a:spcBef>
              <a:spcAft>
                <a:spcPts val="0"/>
              </a:spcAft>
              <a:buSzPts val="1440"/>
              <a:buChar char="►"/>
              <a:defRPr/>
            </a:lvl3pPr>
            <a:lvl4pPr algn="l" indent="-320039" lvl="3" marL="1828800">
              <a:spcBef>
                <a:spcPts val="1000"/>
              </a:spcBef>
              <a:spcAft>
                <a:spcPts val="0"/>
              </a:spcAft>
              <a:buSzPts val="1440"/>
              <a:buChar char="►"/>
              <a:defRPr/>
            </a:lvl4pPr>
            <a:lvl5pPr algn="l" indent="-320039" lvl="4" marL="2286000">
              <a:spcBef>
                <a:spcPts val="1000"/>
              </a:spcBef>
              <a:spcAft>
                <a:spcPts val="0"/>
              </a:spcAft>
              <a:buSzPts val="1440"/>
              <a:buChar char="►"/>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59" name="Google Shape;59;p23"/>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60" name="Google Shape;60;p23"/>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61" name="Google Shape;61;p23"/>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2" name="Shape 62"/>
        <p:cNvGrpSpPr/>
        <p:nvPr/>
      </p:nvGrpSpPr>
      <p:grpSpPr>
        <a:xfrm>
          <a:off x="0" y="0"/>
          <a:ext cx="0" cy="0"/>
          <a:chOff x="0" y="0"/>
          <a:chExt cx="0" cy="0"/>
        </a:xfrm>
      </p:grpSpPr>
      <p:sp>
        <p:nvSpPr>
          <p:cNvPr id="63" name="Google Shape;63;p24"/>
          <p:cNvSpPr txBox="1"/>
          <p:nvPr>
            <p:ph type="title"/>
          </p:nvPr>
        </p:nvSpPr>
        <p:spPr>
          <a:xfrm>
            <a:off x="677334" y="609600"/>
            <a:ext cx="8596668" cy="1320800"/>
          </a:xfrm>
          <a:prstGeom prst="rect">
            <a:avLst/>
          </a:prstGeom>
          <a:noFill/>
          <a:ln>
            <a:noFill/>
          </a:ln>
        </p:spPr>
        <p:txBody>
          <a:bodyPr anchor="t" anchorCtr="0" bIns="45700" lIns="91425" numCol="1" rIns="91425" spcFirstLastPara="1" tIns="45700" wrap="square">
            <a:normAutofit/>
          </a:bodyPr>
          <a:lstStyle>
            <a:lvl1pPr algn="l" lvl="0">
              <a:spcBef>
                <a:spcPts val="0"/>
              </a:spcBef>
              <a:spcAft>
                <a:spcPts val="0"/>
              </a:spcAft>
              <a:buClr>
                <a:schemeClr val="accent1"/>
              </a:buClr>
              <a:buSzPts val="3600"/>
              <a:buFont typeface="Trebuchet MS"/>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64" name="Google Shape;64;p24"/>
          <p:cNvSpPr txBox="1"/>
          <p:nvPr>
            <p:ph idx="1" type="body"/>
          </p:nvPr>
        </p:nvSpPr>
        <p:spPr>
          <a:xfrm>
            <a:off x="675745" y="2160983"/>
            <a:ext cx="4185623" cy="576262"/>
          </a:xfrm>
          <a:prstGeom prst="rect">
            <a:avLst/>
          </a:prstGeom>
          <a:noFill/>
          <a:ln>
            <a:noFill/>
          </a:ln>
        </p:spPr>
        <p:txBody>
          <a:bodyPr anchor="b" anchorCtr="0" bIns="45700" lIns="91425" numCol="1" rIns="91425" spcFirstLastPara="1" tIns="45700" wrap="square">
            <a:noAutofit/>
          </a:bodyPr>
          <a:lstStyle>
            <a:lvl1pPr algn="l" indent="-228600" lvl="0" marL="457200">
              <a:spcBef>
                <a:spcPts val="1000"/>
              </a:spcBef>
              <a:spcAft>
                <a:spcPts val="0"/>
              </a:spcAft>
              <a:buSzPts val="1920"/>
              <a:buNone/>
              <a:defRPr b="0" sz="2400"/>
            </a:lvl1pPr>
            <a:lvl2pPr algn="l" indent="-228600" lvl="1" marL="914400">
              <a:spcBef>
                <a:spcPts val="1000"/>
              </a:spcBef>
              <a:spcAft>
                <a:spcPts val="0"/>
              </a:spcAft>
              <a:buSzPts val="1600"/>
              <a:buNone/>
              <a:defRPr b="1" sz="2000"/>
            </a:lvl2pPr>
            <a:lvl3pPr algn="l" indent="-228600" lvl="2" marL="1371600">
              <a:spcBef>
                <a:spcPts val="1000"/>
              </a:spcBef>
              <a:spcAft>
                <a:spcPts val="0"/>
              </a:spcAft>
              <a:buSzPts val="1440"/>
              <a:buNone/>
              <a:defRPr b="1" sz="1800"/>
            </a:lvl3pPr>
            <a:lvl4pPr algn="l" indent="-228600" lvl="3" marL="1828800">
              <a:spcBef>
                <a:spcPts val="1000"/>
              </a:spcBef>
              <a:spcAft>
                <a:spcPts val="0"/>
              </a:spcAft>
              <a:buSzPts val="1280"/>
              <a:buNone/>
              <a:defRPr b="1" sz="1600"/>
            </a:lvl4pPr>
            <a:lvl5pPr algn="l" indent="-228600" lvl="4" marL="2286000">
              <a:spcBef>
                <a:spcPts val="1000"/>
              </a:spcBef>
              <a:spcAft>
                <a:spcPts val="0"/>
              </a:spcAft>
              <a:buSzPts val="1280"/>
              <a:buNone/>
              <a:defRPr b="1" sz="1600"/>
            </a:lvl5pPr>
            <a:lvl6pPr algn="l" indent="-228600" lvl="5" marL="2743200">
              <a:spcBef>
                <a:spcPts val="1000"/>
              </a:spcBef>
              <a:spcAft>
                <a:spcPts val="0"/>
              </a:spcAft>
              <a:buSzPts val="1280"/>
              <a:buNone/>
              <a:defRPr b="1" sz="1600"/>
            </a:lvl6pPr>
            <a:lvl7pPr algn="l" indent="-228600" lvl="6" marL="3200400">
              <a:spcBef>
                <a:spcPts val="1000"/>
              </a:spcBef>
              <a:spcAft>
                <a:spcPts val="0"/>
              </a:spcAft>
              <a:buSzPts val="1280"/>
              <a:buNone/>
              <a:defRPr b="1" sz="1600"/>
            </a:lvl7pPr>
            <a:lvl8pPr algn="l" indent="-228600" lvl="7" marL="3657600">
              <a:spcBef>
                <a:spcPts val="1000"/>
              </a:spcBef>
              <a:spcAft>
                <a:spcPts val="0"/>
              </a:spcAft>
              <a:buSzPts val="1280"/>
              <a:buNone/>
              <a:defRPr b="1" sz="1600"/>
            </a:lvl8pPr>
            <a:lvl9pPr algn="l" indent="-228600" lvl="8" marL="4114800">
              <a:spcBef>
                <a:spcPts val="1000"/>
              </a:spcBef>
              <a:spcAft>
                <a:spcPts val="0"/>
              </a:spcAft>
              <a:buSzPts val="1280"/>
              <a:buNone/>
              <a:defRPr b="1" sz="1600"/>
            </a:lvl9pPr>
          </a:lstStyle>
          <a:p/>
        </p:txBody>
      </p:sp>
      <p:sp>
        <p:nvSpPr>
          <p:cNvPr id="65" name="Google Shape;65;p24"/>
          <p:cNvSpPr txBox="1"/>
          <p:nvPr>
            <p:ph idx="2" type="body"/>
          </p:nvPr>
        </p:nvSpPr>
        <p:spPr>
          <a:xfrm>
            <a:off x="675745" y="2737245"/>
            <a:ext cx="4185623" cy="3304117"/>
          </a:xfrm>
          <a:prstGeom prst="rect">
            <a:avLst/>
          </a:prstGeom>
          <a:noFill/>
          <a:ln>
            <a:noFill/>
          </a:ln>
        </p:spPr>
        <p:txBody>
          <a:bodyPr anchor="t" anchorCtr="0" bIns="45700" lIns="91425" numCol="1" rIns="91425" spcFirstLastPara="1" tIns="45700" wrap="square">
            <a:normAutofit/>
          </a:bodyPr>
          <a:lstStyle>
            <a:lvl1pPr algn="l" indent="-320040" lvl="0" marL="457200">
              <a:spcBef>
                <a:spcPts val="1000"/>
              </a:spcBef>
              <a:spcAft>
                <a:spcPts val="0"/>
              </a:spcAft>
              <a:buSzPts val="1440"/>
              <a:buChar char="►"/>
              <a:defRPr/>
            </a:lvl1pPr>
            <a:lvl2pPr algn="l" indent="-320040" lvl="1" marL="914400">
              <a:spcBef>
                <a:spcPts val="1000"/>
              </a:spcBef>
              <a:spcAft>
                <a:spcPts val="0"/>
              </a:spcAft>
              <a:buSzPts val="1440"/>
              <a:buChar char="►"/>
              <a:defRPr/>
            </a:lvl2pPr>
            <a:lvl3pPr algn="l" indent="-320039" lvl="2" marL="1371600">
              <a:spcBef>
                <a:spcPts val="1000"/>
              </a:spcBef>
              <a:spcAft>
                <a:spcPts val="0"/>
              </a:spcAft>
              <a:buSzPts val="1440"/>
              <a:buChar char="►"/>
              <a:defRPr/>
            </a:lvl3pPr>
            <a:lvl4pPr algn="l" indent="-320039" lvl="3" marL="1828800">
              <a:spcBef>
                <a:spcPts val="1000"/>
              </a:spcBef>
              <a:spcAft>
                <a:spcPts val="0"/>
              </a:spcAft>
              <a:buSzPts val="1440"/>
              <a:buChar char="►"/>
              <a:defRPr/>
            </a:lvl4pPr>
            <a:lvl5pPr algn="l" indent="-320039" lvl="4" marL="2286000">
              <a:spcBef>
                <a:spcPts val="1000"/>
              </a:spcBef>
              <a:spcAft>
                <a:spcPts val="0"/>
              </a:spcAft>
              <a:buSzPts val="1440"/>
              <a:buChar char="►"/>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66" name="Google Shape;66;p24"/>
          <p:cNvSpPr txBox="1"/>
          <p:nvPr>
            <p:ph idx="3" type="body"/>
          </p:nvPr>
        </p:nvSpPr>
        <p:spPr>
          <a:xfrm>
            <a:off x="5088383" y="2160983"/>
            <a:ext cx="4185618" cy="576262"/>
          </a:xfrm>
          <a:prstGeom prst="rect">
            <a:avLst/>
          </a:prstGeom>
          <a:noFill/>
          <a:ln>
            <a:noFill/>
          </a:ln>
        </p:spPr>
        <p:txBody>
          <a:bodyPr anchor="b" anchorCtr="0" bIns="45700" lIns="91425" numCol="1" rIns="91425" spcFirstLastPara="1" tIns="45700" wrap="square">
            <a:noAutofit/>
          </a:bodyPr>
          <a:lstStyle>
            <a:lvl1pPr algn="l" indent="-228600" lvl="0" marL="457200">
              <a:spcBef>
                <a:spcPts val="1000"/>
              </a:spcBef>
              <a:spcAft>
                <a:spcPts val="0"/>
              </a:spcAft>
              <a:buSzPts val="1920"/>
              <a:buNone/>
              <a:defRPr b="0" sz="2400"/>
            </a:lvl1pPr>
            <a:lvl2pPr algn="l" indent="-228600" lvl="1" marL="914400">
              <a:spcBef>
                <a:spcPts val="1000"/>
              </a:spcBef>
              <a:spcAft>
                <a:spcPts val="0"/>
              </a:spcAft>
              <a:buSzPts val="1600"/>
              <a:buNone/>
              <a:defRPr b="1" sz="2000"/>
            </a:lvl2pPr>
            <a:lvl3pPr algn="l" indent="-228600" lvl="2" marL="1371600">
              <a:spcBef>
                <a:spcPts val="1000"/>
              </a:spcBef>
              <a:spcAft>
                <a:spcPts val="0"/>
              </a:spcAft>
              <a:buSzPts val="1440"/>
              <a:buNone/>
              <a:defRPr b="1" sz="1800"/>
            </a:lvl3pPr>
            <a:lvl4pPr algn="l" indent="-228600" lvl="3" marL="1828800">
              <a:spcBef>
                <a:spcPts val="1000"/>
              </a:spcBef>
              <a:spcAft>
                <a:spcPts val="0"/>
              </a:spcAft>
              <a:buSzPts val="1280"/>
              <a:buNone/>
              <a:defRPr b="1" sz="1600"/>
            </a:lvl4pPr>
            <a:lvl5pPr algn="l" indent="-228600" lvl="4" marL="2286000">
              <a:spcBef>
                <a:spcPts val="1000"/>
              </a:spcBef>
              <a:spcAft>
                <a:spcPts val="0"/>
              </a:spcAft>
              <a:buSzPts val="1280"/>
              <a:buNone/>
              <a:defRPr b="1" sz="1600"/>
            </a:lvl5pPr>
            <a:lvl6pPr algn="l" indent="-228600" lvl="5" marL="2743200">
              <a:spcBef>
                <a:spcPts val="1000"/>
              </a:spcBef>
              <a:spcAft>
                <a:spcPts val="0"/>
              </a:spcAft>
              <a:buSzPts val="1280"/>
              <a:buNone/>
              <a:defRPr b="1" sz="1600"/>
            </a:lvl6pPr>
            <a:lvl7pPr algn="l" indent="-228600" lvl="6" marL="3200400">
              <a:spcBef>
                <a:spcPts val="1000"/>
              </a:spcBef>
              <a:spcAft>
                <a:spcPts val="0"/>
              </a:spcAft>
              <a:buSzPts val="1280"/>
              <a:buNone/>
              <a:defRPr b="1" sz="1600"/>
            </a:lvl7pPr>
            <a:lvl8pPr algn="l" indent="-228600" lvl="7" marL="3657600">
              <a:spcBef>
                <a:spcPts val="1000"/>
              </a:spcBef>
              <a:spcAft>
                <a:spcPts val="0"/>
              </a:spcAft>
              <a:buSzPts val="1280"/>
              <a:buNone/>
              <a:defRPr b="1" sz="1600"/>
            </a:lvl8pPr>
            <a:lvl9pPr algn="l" indent="-228600" lvl="8" marL="4114800">
              <a:spcBef>
                <a:spcPts val="1000"/>
              </a:spcBef>
              <a:spcAft>
                <a:spcPts val="0"/>
              </a:spcAft>
              <a:buSzPts val="1280"/>
              <a:buNone/>
              <a:defRPr b="1" sz="1600"/>
            </a:lvl9pPr>
          </a:lstStyle>
          <a:p/>
        </p:txBody>
      </p:sp>
      <p:sp>
        <p:nvSpPr>
          <p:cNvPr id="67" name="Google Shape;67;p24"/>
          <p:cNvSpPr txBox="1"/>
          <p:nvPr>
            <p:ph idx="4" type="body"/>
          </p:nvPr>
        </p:nvSpPr>
        <p:spPr>
          <a:xfrm>
            <a:off x="5088384" y="2737245"/>
            <a:ext cx="4185617" cy="3304117"/>
          </a:xfrm>
          <a:prstGeom prst="rect">
            <a:avLst/>
          </a:prstGeom>
          <a:noFill/>
          <a:ln>
            <a:noFill/>
          </a:ln>
        </p:spPr>
        <p:txBody>
          <a:bodyPr anchor="t" anchorCtr="0" bIns="45700" lIns="91425" numCol="1" rIns="91425" spcFirstLastPara="1" tIns="45700" wrap="square">
            <a:normAutofit/>
          </a:bodyPr>
          <a:lstStyle>
            <a:lvl1pPr algn="l" indent="-320040" lvl="0" marL="457200">
              <a:spcBef>
                <a:spcPts val="1000"/>
              </a:spcBef>
              <a:spcAft>
                <a:spcPts val="0"/>
              </a:spcAft>
              <a:buSzPts val="1440"/>
              <a:buChar char="►"/>
              <a:defRPr/>
            </a:lvl1pPr>
            <a:lvl2pPr algn="l" indent="-320040" lvl="1" marL="914400">
              <a:spcBef>
                <a:spcPts val="1000"/>
              </a:spcBef>
              <a:spcAft>
                <a:spcPts val="0"/>
              </a:spcAft>
              <a:buSzPts val="1440"/>
              <a:buChar char="►"/>
              <a:defRPr/>
            </a:lvl2pPr>
            <a:lvl3pPr algn="l" indent="-320039" lvl="2" marL="1371600">
              <a:spcBef>
                <a:spcPts val="1000"/>
              </a:spcBef>
              <a:spcAft>
                <a:spcPts val="0"/>
              </a:spcAft>
              <a:buSzPts val="1440"/>
              <a:buChar char="►"/>
              <a:defRPr/>
            </a:lvl3pPr>
            <a:lvl4pPr algn="l" indent="-320039" lvl="3" marL="1828800">
              <a:spcBef>
                <a:spcPts val="1000"/>
              </a:spcBef>
              <a:spcAft>
                <a:spcPts val="0"/>
              </a:spcAft>
              <a:buSzPts val="1440"/>
              <a:buChar char="►"/>
              <a:defRPr/>
            </a:lvl4pPr>
            <a:lvl5pPr algn="l" indent="-320039" lvl="4" marL="2286000">
              <a:spcBef>
                <a:spcPts val="1000"/>
              </a:spcBef>
              <a:spcAft>
                <a:spcPts val="0"/>
              </a:spcAft>
              <a:buSzPts val="1440"/>
              <a:buChar char="►"/>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68" name="Google Shape;68;p24"/>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69" name="Google Shape;69;p24"/>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70" name="Google Shape;70;p24"/>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1" name="Shape 71"/>
        <p:cNvGrpSpPr/>
        <p:nvPr/>
      </p:nvGrpSpPr>
      <p:grpSpPr>
        <a:xfrm>
          <a:off x="0" y="0"/>
          <a:ext cx="0" cy="0"/>
          <a:chOff x="0" y="0"/>
          <a:chExt cx="0" cy="0"/>
        </a:xfrm>
      </p:grpSpPr>
      <p:sp>
        <p:nvSpPr>
          <p:cNvPr id="72" name="Google Shape;72;p25"/>
          <p:cNvSpPr txBox="1"/>
          <p:nvPr>
            <p:ph type="title"/>
          </p:nvPr>
        </p:nvSpPr>
        <p:spPr>
          <a:xfrm>
            <a:off x="677334" y="609600"/>
            <a:ext cx="8596668" cy="1320800"/>
          </a:xfrm>
          <a:prstGeom prst="rect">
            <a:avLst/>
          </a:prstGeom>
          <a:noFill/>
          <a:ln>
            <a:noFill/>
          </a:ln>
        </p:spPr>
        <p:txBody>
          <a:bodyPr anchor="t" anchorCtr="0" bIns="45700" lIns="91425" numCol="1" rIns="91425" spcFirstLastPara="1" tIns="45700" wrap="square">
            <a:normAutofit/>
          </a:bodyPr>
          <a:lstStyle>
            <a:lvl1pPr algn="l" lvl="0">
              <a:spcBef>
                <a:spcPts val="0"/>
              </a:spcBef>
              <a:spcAft>
                <a:spcPts val="0"/>
              </a:spcAft>
              <a:buClr>
                <a:schemeClr val="accent1"/>
              </a:buClr>
              <a:buSzPts val="18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73" name="Google Shape;73;p25"/>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74" name="Google Shape;74;p25"/>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75" name="Google Shape;75;p25"/>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6" name="Shape 76"/>
        <p:cNvGrpSpPr/>
        <p:nvPr/>
      </p:nvGrpSpPr>
      <p:grpSpPr>
        <a:xfrm>
          <a:off x="0" y="0"/>
          <a:ext cx="0" cy="0"/>
          <a:chOff x="0" y="0"/>
          <a:chExt cx="0" cy="0"/>
        </a:xfrm>
      </p:grpSpPr>
      <p:sp>
        <p:nvSpPr>
          <p:cNvPr id="77" name="Google Shape;77;p26"/>
          <p:cNvSpPr txBox="1"/>
          <p:nvPr>
            <p:ph type="title"/>
          </p:nvPr>
        </p:nvSpPr>
        <p:spPr>
          <a:xfrm>
            <a:off x="677334" y="1498604"/>
            <a:ext cx="3854528" cy="1278466"/>
          </a:xfrm>
          <a:prstGeom prst="rect">
            <a:avLst/>
          </a:prstGeom>
          <a:noFill/>
          <a:ln>
            <a:noFill/>
          </a:ln>
        </p:spPr>
        <p:txBody>
          <a:bodyPr anchor="b" anchorCtr="0" bIns="45700" lIns="91425" numCol="1" rIns="91425" spcFirstLastPara="1" tIns="45700" wrap="square">
            <a:normAutofit/>
          </a:bodyPr>
          <a:lstStyle>
            <a:lvl1pPr algn="l" lvl="0">
              <a:spcBef>
                <a:spcPts val="0"/>
              </a:spcBef>
              <a:spcAft>
                <a:spcPts val="0"/>
              </a:spcAft>
              <a:buClr>
                <a:schemeClr val="accent1"/>
              </a:buClr>
              <a:buSzPts val="2000"/>
              <a:buFont typeface="Trebuchet MS"/>
              <a:buNone/>
              <a:defRPr sz="2000"/>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78" name="Google Shape;78;p26"/>
          <p:cNvSpPr txBox="1"/>
          <p:nvPr>
            <p:ph idx="1" type="body"/>
          </p:nvPr>
        </p:nvSpPr>
        <p:spPr>
          <a:xfrm>
            <a:off x="4760461" y="514924"/>
            <a:ext cx="4513541" cy="5526437"/>
          </a:xfrm>
          <a:prstGeom prst="rect">
            <a:avLst/>
          </a:prstGeom>
          <a:noFill/>
          <a:ln>
            <a:noFill/>
          </a:ln>
        </p:spPr>
        <p:txBody>
          <a:bodyPr anchor="t" anchorCtr="0" bIns="45700" lIns="91425" numCol="1" rIns="91425" spcFirstLastPara="1" tIns="45700" wrap="square">
            <a:normAutofit/>
          </a:bodyPr>
          <a:lstStyle>
            <a:lvl1pPr algn="l" indent="-320040" lvl="0" marL="457200">
              <a:spcBef>
                <a:spcPts val="1000"/>
              </a:spcBef>
              <a:spcAft>
                <a:spcPts val="0"/>
              </a:spcAft>
              <a:buSzPts val="1440"/>
              <a:buChar char="►"/>
              <a:defRPr/>
            </a:lvl1pPr>
            <a:lvl2pPr algn="l" indent="-320040" lvl="1" marL="914400">
              <a:spcBef>
                <a:spcPts val="1000"/>
              </a:spcBef>
              <a:spcAft>
                <a:spcPts val="0"/>
              </a:spcAft>
              <a:buSzPts val="1440"/>
              <a:buChar char="►"/>
              <a:defRPr/>
            </a:lvl2pPr>
            <a:lvl3pPr algn="l" indent="-320039" lvl="2" marL="1371600">
              <a:spcBef>
                <a:spcPts val="1000"/>
              </a:spcBef>
              <a:spcAft>
                <a:spcPts val="0"/>
              </a:spcAft>
              <a:buSzPts val="1440"/>
              <a:buChar char="►"/>
              <a:defRPr/>
            </a:lvl3pPr>
            <a:lvl4pPr algn="l" indent="-320039" lvl="3" marL="1828800">
              <a:spcBef>
                <a:spcPts val="1000"/>
              </a:spcBef>
              <a:spcAft>
                <a:spcPts val="0"/>
              </a:spcAft>
              <a:buSzPts val="1440"/>
              <a:buChar char="►"/>
              <a:defRPr/>
            </a:lvl4pPr>
            <a:lvl5pPr algn="l" indent="-320039" lvl="4" marL="2286000">
              <a:spcBef>
                <a:spcPts val="1000"/>
              </a:spcBef>
              <a:spcAft>
                <a:spcPts val="0"/>
              </a:spcAft>
              <a:buSzPts val="1440"/>
              <a:buChar char="►"/>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79" name="Google Shape;79;p26"/>
          <p:cNvSpPr txBox="1"/>
          <p:nvPr>
            <p:ph idx="2" type="body"/>
          </p:nvPr>
        </p:nvSpPr>
        <p:spPr>
          <a:xfrm>
            <a:off x="677334" y="2777069"/>
            <a:ext cx="3854528" cy="2584449"/>
          </a:xfrm>
          <a:prstGeom prst="rect">
            <a:avLst/>
          </a:prstGeom>
          <a:noFill/>
          <a:ln>
            <a:noFill/>
          </a:ln>
        </p:spPr>
        <p:txBody>
          <a:bodyPr anchor="t" anchorCtr="0" bIns="45700" lIns="91425" numCol="1" rIns="91425" spcFirstLastPara="1" tIns="45700" wrap="square">
            <a:normAutofit/>
          </a:bodyPr>
          <a:lstStyle>
            <a:lvl1pPr algn="l" indent="-228600" lvl="0" marL="457200">
              <a:spcBef>
                <a:spcPts val="1000"/>
              </a:spcBef>
              <a:spcAft>
                <a:spcPts val="0"/>
              </a:spcAft>
              <a:buSzPts val="1120"/>
              <a:buNone/>
              <a:defRPr sz="1400"/>
            </a:lvl1pPr>
            <a:lvl2pPr algn="l" indent="-228600" lvl="1" marL="914400">
              <a:spcBef>
                <a:spcPts val="1000"/>
              </a:spcBef>
              <a:spcAft>
                <a:spcPts val="0"/>
              </a:spcAft>
              <a:buSzPts val="1120"/>
              <a:buNone/>
              <a:defRPr sz="1400"/>
            </a:lvl2pPr>
            <a:lvl3pPr algn="l" indent="-228600" lvl="2" marL="1371600">
              <a:spcBef>
                <a:spcPts val="1000"/>
              </a:spcBef>
              <a:spcAft>
                <a:spcPts val="0"/>
              </a:spcAft>
              <a:buSzPts val="960"/>
              <a:buNone/>
              <a:defRPr sz="1200"/>
            </a:lvl3pPr>
            <a:lvl4pPr algn="l" indent="-228600" lvl="3" marL="1828800">
              <a:spcBef>
                <a:spcPts val="1000"/>
              </a:spcBef>
              <a:spcAft>
                <a:spcPts val="0"/>
              </a:spcAft>
              <a:buSzPts val="800"/>
              <a:buNone/>
              <a:defRPr sz="1000"/>
            </a:lvl4pPr>
            <a:lvl5pPr algn="l" indent="-228600" lvl="4" marL="2286000">
              <a:spcBef>
                <a:spcPts val="1000"/>
              </a:spcBef>
              <a:spcAft>
                <a:spcPts val="0"/>
              </a:spcAft>
              <a:buSzPts val="800"/>
              <a:buNone/>
              <a:defRPr sz="1000"/>
            </a:lvl5pPr>
            <a:lvl6pPr algn="l" indent="-228600" lvl="5" marL="2743200">
              <a:spcBef>
                <a:spcPts val="1000"/>
              </a:spcBef>
              <a:spcAft>
                <a:spcPts val="0"/>
              </a:spcAft>
              <a:buSzPts val="800"/>
              <a:buNone/>
              <a:defRPr sz="1000"/>
            </a:lvl6pPr>
            <a:lvl7pPr algn="l" indent="-228600" lvl="6" marL="3200400">
              <a:spcBef>
                <a:spcPts val="1000"/>
              </a:spcBef>
              <a:spcAft>
                <a:spcPts val="0"/>
              </a:spcAft>
              <a:buSzPts val="800"/>
              <a:buNone/>
              <a:defRPr sz="1000"/>
            </a:lvl7pPr>
            <a:lvl8pPr algn="l" indent="-228600" lvl="7" marL="3657600">
              <a:spcBef>
                <a:spcPts val="1000"/>
              </a:spcBef>
              <a:spcAft>
                <a:spcPts val="0"/>
              </a:spcAft>
              <a:buSzPts val="800"/>
              <a:buNone/>
              <a:defRPr sz="1000"/>
            </a:lvl8pPr>
            <a:lvl9pPr algn="l" indent="-228600" lvl="8" marL="4114800">
              <a:spcBef>
                <a:spcPts val="1000"/>
              </a:spcBef>
              <a:spcAft>
                <a:spcPts val="0"/>
              </a:spcAft>
              <a:buSzPts val="800"/>
              <a:buNone/>
              <a:defRPr sz="1000"/>
            </a:lvl9pPr>
          </a:lstStyle>
          <a:p/>
        </p:txBody>
      </p:sp>
      <p:sp>
        <p:nvSpPr>
          <p:cNvPr id="80" name="Google Shape;80;p26"/>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81" name="Google Shape;81;p26"/>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82" name="Google Shape;82;p26"/>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3" name="Shape 83"/>
        <p:cNvGrpSpPr/>
        <p:nvPr/>
      </p:nvGrpSpPr>
      <p:grpSpPr>
        <a:xfrm>
          <a:off x="0" y="0"/>
          <a:ext cx="0" cy="0"/>
          <a:chOff x="0" y="0"/>
          <a:chExt cx="0" cy="0"/>
        </a:xfrm>
      </p:grpSpPr>
      <p:sp>
        <p:nvSpPr>
          <p:cNvPr id="84" name="Google Shape;84;p27"/>
          <p:cNvSpPr txBox="1"/>
          <p:nvPr>
            <p:ph type="title"/>
          </p:nvPr>
        </p:nvSpPr>
        <p:spPr>
          <a:xfrm>
            <a:off x="677334" y="4800600"/>
            <a:ext cx="8596667" cy="566738"/>
          </a:xfrm>
          <a:prstGeom prst="rect">
            <a:avLst/>
          </a:prstGeom>
          <a:noFill/>
          <a:ln>
            <a:noFill/>
          </a:ln>
        </p:spPr>
        <p:txBody>
          <a:bodyPr anchor="b" anchorCtr="0" bIns="45700" lIns="91425" numCol="1" rIns="91425" spcFirstLastPara="1" tIns="45700" wrap="square">
            <a:normAutofit/>
          </a:bodyPr>
          <a:lstStyle>
            <a:lvl1pPr algn="l" lvl="0">
              <a:spcBef>
                <a:spcPts val="0"/>
              </a:spcBef>
              <a:spcAft>
                <a:spcPts val="0"/>
              </a:spcAft>
              <a:buClr>
                <a:schemeClr val="accent1"/>
              </a:buClr>
              <a:buSzPts val="2400"/>
              <a:buFont typeface="Trebuchet MS"/>
              <a:buNone/>
              <a:defRPr b="0" sz="2400"/>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85" name="Google Shape;85;p27"/>
          <p:cNvSpPr/>
          <p:nvPr>
            <p:ph idx="2" type="pic"/>
          </p:nvPr>
        </p:nvSpPr>
        <p:spPr>
          <a:xfrm>
            <a:off x="677334" y="609600"/>
            <a:ext cx="8596668" cy="3845718"/>
          </a:xfrm>
          <a:prstGeom prst="rect">
            <a:avLst/>
          </a:prstGeom>
          <a:noFill/>
          <a:ln>
            <a:noFill/>
          </a:ln>
        </p:spPr>
      </p:sp>
      <p:sp>
        <p:nvSpPr>
          <p:cNvPr id="86" name="Google Shape;86;p27"/>
          <p:cNvSpPr txBox="1"/>
          <p:nvPr>
            <p:ph idx="1" type="body"/>
          </p:nvPr>
        </p:nvSpPr>
        <p:spPr>
          <a:xfrm>
            <a:off x="677334" y="5367338"/>
            <a:ext cx="8596667" cy="674024"/>
          </a:xfrm>
          <a:prstGeom prst="rect">
            <a:avLst/>
          </a:prstGeom>
          <a:noFill/>
          <a:ln>
            <a:noFill/>
          </a:ln>
        </p:spPr>
        <p:txBody>
          <a:bodyPr anchor="t" anchorCtr="0" bIns="45700" lIns="91425" numCol="1" rIns="91425" spcFirstLastPara="1" tIns="45700" wrap="square">
            <a:normAutofit/>
          </a:bodyPr>
          <a:lstStyle>
            <a:lvl1pPr algn="l" indent="-228600" lvl="0" marL="457200">
              <a:spcBef>
                <a:spcPts val="1000"/>
              </a:spcBef>
              <a:spcAft>
                <a:spcPts val="0"/>
              </a:spcAft>
              <a:buSzPts val="960"/>
              <a:buNone/>
              <a:defRPr sz="1200"/>
            </a:lvl1pPr>
            <a:lvl2pPr algn="l" indent="-228600" lvl="1" marL="914400">
              <a:spcBef>
                <a:spcPts val="1000"/>
              </a:spcBef>
              <a:spcAft>
                <a:spcPts val="0"/>
              </a:spcAft>
              <a:buSzPts val="960"/>
              <a:buNone/>
              <a:defRPr sz="1200"/>
            </a:lvl2pPr>
            <a:lvl3pPr algn="l" indent="-228600" lvl="2" marL="1371600">
              <a:spcBef>
                <a:spcPts val="1000"/>
              </a:spcBef>
              <a:spcAft>
                <a:spcPts val="0"/>
              </a:spcAft>
              <a:buSzPts val="800"/>
              <a:buNone/>
              <a:defRPr sz="1000"/>
            </a:lvl3pPr>
            <a:lvl4pPr algn="l" indent="-228600" lvl="3" marL="1828800">
              <a:spcBef>
                <a:spcPts val="1000"/>
              </a:spcBef>
              <a:spcAft>
                <a:spcPts val="0"/>
              </a:spcAft>
              <a:buSzPts val="720"/>
              <a:buNone/>
              <a:defRPr sz="900"/>
            </a:lvl4pPr>
            <a:lvl5pPr algn="l" indent="-228600" lvl="4" marL="2286000">
              <a:spcBef>
                <a:spcPts val="1000"/>
              </a:spcBef>
              <a:spcAft>
                <a:spcPts val="0"/>
              </a:spcAft>
              <a:buSzPts val="720"/>
              <a:buNone/>
              <a:defRPr sz="900"/>
            </a:lvl5pPr>
            <a:lvl6pPr algn="l" indent="-228600" lvl="5" marL="2743200">
              <a:spcBef>
                <a:spcPts val="1000"/>
              </a:spcBef>
              <a:spcAft>
                <a:spcPts val="0"/>
              </a:spcAft>
              <a:buSzPts val="720"/>
              <a:buNone/>
              <a:defRPr sz="900"/>
            </a:lvl6pPr>
            <a:lvl7pPr algn="l" indent="-228600" lvl="6" marL="3200400">
              <a:spcBef>
                <a:spcPts val="1000"/>
              </a:spcBef>
              <a:spcAft>
                <a:spcPts val="0"/>
              </a:spcAft>
              <a:buSzPts val="720"/>
              <a:buNone/>
              <a:defRPr sz="900"/>
            </a:lvl7pPr>
            <a:lvl8pPr algn="l" indent="-228600" lvl="7" marL="3657600">
              <a:spcBef>
                <a:spcPts val="1000"/>
              </a:spcBef>
              <a:spcAft>
                <a:spcPts val="0"/>
              </a:spcAft>
              <a:buSzPts val="720"/>
              <a:buNone/>
              <a:defRPr sz="900"/>
            </a:lvl8pPr>
            <a:lvl9pPr algn="l" indent="-228600" lvl="8" marL="4114800">
              <a:spcBef>
                <a:spcPts val="1000"/>
              </a:spcBef>
              <a:spcAft>
                <a:spcPts val="0"/>
              </a:spcAft>
              <a:buSzPts val="720"/>
              <a:buNone/>
              <a:defRPr sz="900"/>
            </a:lvl9pPr>
          </a:lstStyle>
          <a:p/>
        </p:txBody>
      </p:sp>
      <p:sp>
        <p:nvSpPr>
          <p:cNvPr id="87" name="Google Shape;87;p27"/>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88" name="Google Shape;88;p27"/>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
        <p:nvSpPr>
          <p:cNvPr id="89" name="Google Shape;89;p27"/>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0" name="Shape 90"/>
        <p:cNvGrpSpPr/>
        <p:nvPr/>
      </p:nvGrpSpPr>
      <p:grpSpPr>
        <a:xfrm>
          <a:off x="0" y="0"/>
          <a:ext cx="0" cy="0"/>
          <a:chOff x="0" y="0"/>
          <a:chExt cx="0" cy="0"/>
        </a:xfrm>
      </p:grpSpPr>
      <p:sp>
        <p:nvSpPr>
          <p:cNvPr id="91" name="Google Shape;91;p28"/>
          <p:cNvSpPr txBox="1"/>
          <p:nvPr>
            <p:ph type="title"/>
          </p:nvPr>
        </p:nvSpPr>
        <p:spPr>
          <a:xfrm>
            <a:off x="677335" y="609600"/>
            <a:ext cx="8596668" cy="3403600"/>
          </a:xfrm>
          <a:prstGeom prst="rect">
            <a:avLst/>
          </a:prstGeom>
          <a:noFill/>
          <a:ln>
            <a:noFill/>
          </a:ln>
        </p:spPr>
        <p:txBody>
          <a:bodyPr anchor="ctr" anchorCtr="0" bIns="45700" lIns="91425" numCol="1" rIns="91425" spcFirstLastPara="1" tIns="45700" wrap="square">
            <a:normAutofit/>
          </a:bodyPr>
          <a:lstStyle>
            <a:lvl1pPr algn="l" lvl="0">
              <a:spcBef>
                <a:spcPts val="0"/>
              </a:spcBef>
              <a:spcAft>
                <a:spcPts val="0"/>
              </a:spcAft>
              <a:buClr>
                <a:schemeClr val="accent1"/>
              </a:buClr>
              <a:buSzPts val="4400"/>
              <a:buFont typeface="Trebuchet MS"/>
              <a:buNone/>
              <a:defRPr b="0" cap="none" sz="4400"/>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92" name="Google Shape;92;p28"/>
          <p:cNvSpPr txBox="1"/>
          <p:nvPr>
            <p:ph idx="1" type="body"/>
          </p:nvPr>
        </p:nvSpPr>
        <p:spPr>
          <a:xfrm>
            <a:off x="677335" y="4470400"/>
            <a:ext cx="8596668" cy="1570962"/>
          </a:xfrm>
          <a:prstGeom prst="rect">
            <a:avLst/>
          </a:prstGeom>
          <a:noFill/>
          <a:ln>
            <a:noFill/>
          </a:ln>
        </p:spPr>
        <p:txBody>
          <a:bodyPr anchor="ctr" anchorCtr="0" bIns="45700" lIns="91425" numCol="1" rIns="91425" spcFirstLastPara="1" tIns="45700" wrap="square">
            <a:normAutofit/>
          </a:bodyPr>
          <a:lstStyle>
            <a:lvl1pPr algn="l" indent="-228600" lvl="0" marL="457200">
              <a:spcBef>
                <a:spcPts val="1000"/>
              </a:spcBef>
              <a:spcAft>
                <a:spcPts val="0"/>
              </a:spcAft>
              <a:buSzPts val="1440"/>
              <a:buNone/>
              <a:defRPr sz="1800">
                <a:solidFill>
                  <a:srgbClr val="3F3F3F"/>
                </a:solidFill>
              </a:defRPr>
            </a:lvl1pPr>
            <a:lvl2pPr algn="l" indent="-228600" lvl="1" marL="914400">
              <a:spcBef>
                <a:spcPts val="1000"/>
              </a:spcBef>
              <a:spcAft>
                <a:spcPts val="0"/>
              </a:spcAft>
              <a:buSzPts val="1440"/>
              <a:buNone/>
              <a:defRPr sz="1800">
                <a:solidFill>
                  <a:srgbClr val="888888"/>
                </a:solidFill>
              </a:defRPr>
            </a:lvl2pPr>
            <a:lvl3pPr algn="l" indent="-228600" lvl="2" marL="1371600">
              <a:spcBef>
                <a:spcPts val="1000"/>
              </a:spcBef>
              <a:spcAft>
                <a:spcPts val="0"/>
              </a:spcAft>
              <a:buSzPts val="1280"/>
              <a:buNone/>
              <a:defRPr sz="1600">
                <a:solidFill>
                  <a:srgbClr val="888888"/>
                </a:solidFill>
              </a:defRPr>
            </a:lvl3pPr>
            <a:lvl4pPr algn="l" indent="-228600" lvl="3" marL="1828800">
              <a:spcBef>
                <a:spcPts val="1000"/>
              </a:spcBef>
              <a:spcAft>
                <a:spcPts val="0"/>
              </a:spcAft>
              <a:buSzPts val="1120"/>
              <a:buNone/>
              <a:defRPr sz="1400">
                <a:solidFill>
                  <a:srgbClr val="888888"/>
                </a:solidFill>
              </a:defRPr>
            </a:lvl4pPr>
            <a:lvl5pPr algn="l" indent="-228600" lvl="4" marL="2286000">
              <a:spcBef>
                <a:spcPts val="1000"/>
              </a:spcBef>
              <a:spcAft>
                <a:spcPts val="0"/>
              </a:spcAft>
              <a:buSzPts val="1120"/>
              <a:buNone/>
              <a:defRPr sz="1400">
                <a:solidFill>
                  <a:srgbClr val="888888"/>
                </a:solidFill>
              </a:defRPr>
            </a:lvl5pPr>
            <a:lvl6pPr algn="l" indent="-228600" lvl="5" marL="2743200">
              <a:spcBef>
                <a:spcPts val="1000"/>
              </a:spcBef>
              <a:spcAft>
                <a:spcPts val="0"/>
              </a:spcAft>
              <a:buSzPts val="1120"/>
              <a:buNone/>
              <a:defRPr sz="1400">
                <a:solidFill>
                  <a:srgbClr val="888888"/>
                </a:solidFill>
              </a:defRPr>
            </a:lvl6pPr>
            <a:lvl7pPr algn="l" indent="-228600" lvl="6" marL="3200400">
              <a:spcBef>
                <a:spcPts val="1000"/>
              </a:spcBef>
              <a:spcAft>
                <a:spcPts val="0"/>
              </a:spcAft>
              <a:buSzPts val="1120"/>
              <a:buNone/>
              <a:defRPr sz="1400">
                <a:solidFill>
                  <a:srgbClr val="888888"/>
                </a:solidFill>
              </a:defRPr>
            </a:lvl7pPr>
            <a:lvl8pPr algn="l" indent="-228600" lvl="7" marL="3657600">
              <a:spcBef>
                <a:spcPts val="1000"/>
              </a:spcBef>
              <a:spcAft>
                <a:spcPts val="0"/>
              </a:spcAft>
              <a:buSzPts val="1120"/>
              <a:buNone/>
              <a:defRPr sz="1400">
                <a:solidFill>
                  <a:srgbClr val="888888"/>
                </a:solidFill>
              </a:defRPr>
            </a:lvl8pPr>
            <a:lvl9pPr algn="l" indent="-228600" lvl="8" marL="4114800">
              <a:spcBef>
                <a:spcPts val="1000"/>
              </a:spcBef>
              <a:spcAft>
                <a:spcPts val="0"/>
              </a:spcAft>
              <a:buSzPts val="1120"/>
              <a:buNone/>
              <a:defRPr sz="1400">
                <a:solidFill>
                  <a:srgbClr val="888888"/>
                </a:solidFill>
              </a:defRPr>
            </a:lvl9pPr>
          </a:lstStyle>
          <a:p/>
        </p:txBody>
      </p:sp>
      <p:sp>
        <p:nvSpPr>
          <p:cNvPr id="93" name="Google Shape;93;p28"/>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94" name="Google Shape;94;p28"/>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95" name="Google Shape;95;p28"/>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96" name="Shape 96"/>
        <p:cNvGrpSpPr/>
        <p:nvPr/>
      </p:nvGrpSpPr>
      <p:grpSpPr>
        <a:xfrm>
          <a:off x="0" y="0"/>
          <a:ext cx="0" cy="0"/>
          <a:chOff x="0" y="0"/>
          <a:chExt cx="0" cy="0"/>
        </a:xfrm>
      </p:grpSpPr>
      <p:sp>
        <p:nvSpPr>
          <p:cNvPr id="97" name="Google Shape;97;p29"/>
          <p:cNvSpPr txBox="1"/>
          <p:nvPr>
            <p:ph type="title"/>
          </p:nvPr>
        </p:nvSpPr>
        <p:spPr>
          <a:xfrm>
            <a:off x="931334" y="609600"/>
            <a:ext cx="8094134" cy="3022600"/>
          </a:xfrm>
          <a:prstGeom prst="rect">
            <a:avLst/>
          </a:prstGeom>
          <a:noFill/>
          <a:ln>
            <a:noFill/>
          </a:ln>
        </p:spPr>
        <p:txBody>
          <a:bodyPr anchor="ctr" anchorCtr="0" bIns="45700" lIns="91425" numCol="1" rIns="91425" spcFirstLastPara="1" tIns="45700" wrap="square">
            <a:normAutofit/>
          </a:bodyPr>
          <a:lstStyle>
            <a:lvl1pPr algn="l" lvl="0">
              <a:spcBef>
                <a:spcPts val="0"/>
              </a:spcBef>
              <a:spcAft>
                <a:spcPts val="0"/>
              </a:spcAft>
              <a:buClr>
                <a:schemeClr val="accent1"/>
              </a:buClr>
              <a:buSzPts val="4400"/>
              <a:buFont typeface="Trebuchet MS"/>
              <a:buNone/>
              <a:defRPr b="0" cap="none" sz="4400"/>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98" name="Google Shape;98;p29"/>
          <p:cNvSpPr txBox="1"/>
          <p:nvPr>
            <p:ph idx="1" type="body"/>
          </p:nvPr>
        </p:nvSpPr>
        <p:spPr>
          <a:xfrm>
            <a:off x="1366139" y="3632200"/>
            <a:ext cx="7224524" cy="381000"/>
          </a:xfrm>
          <a:prstGeom prst="rect">
            <a:avLst/>
          </a:prstGeom>
          <a:noFill/>
          <a:ln>
            <a:noFill/>
          </a:ln>
        </p:spPr>
        <p:txBody>
          <a:bodyPr anchor="ctr" anchorCtr="0" bIns="45700" lIns="91425" numCol="1" rIns="91425" spcFirstLastPara="1" tIns="45700" wrap="square">
            <a:noAutofit/>
          </a:bodyPr>
          <a:lstStyle>
            <a:lvl1pPr algn="l" indent="-228600" lvl="0" marL="457200">
              <a:spcBef>
                <a:spcPts val="1000"/>
              </a:spcBef>
              <a:spcAft>
                <a:spcPts val="0"/>
              </a:spcAft>
              <a:buSzPts val="1280"/>
              <a:buFont typeface="Trebuchet MS"/>
              <a:buNone/>
              <a:defRPr sz="1600">
                <a:solidFill>
                  <a:srgbClr val="7F7F7F"/>
                </a:solidFill>
              </a:defRPr>
            </a:lvl1pPr>
            <a:lvl2pPr algn="l" indent="-228600" lvl="1" marL="914400">
              <a:spcBef>
                <a:spcPts val="1000"/>
              </a:spcBef>
              <a:spcAft>
                <a:spcPts val="0"/>
              </a:spcAft>
              <a:buSzPts val="1280"/>
              <a:buFont typeface="Trebuchet MS"/>
              <a:buNone/>
              <a:defRPr/>
            </a:lvl2pPr>
            <a:lvl3pPr algn="l" indent="-228600" lvl="2" marL="1371600">
              <a:spcBef>
                <a:spcPts val="1000"/>
              </a:spcBef>
              <a:spcAft>
                <a:spcPts val="0"/>
              </a:spcAft>
              <a:buSzPts val="1120"/>
              <a:buFont typeface="Trebuchet MS"/>
              <a:buNone/>
              <a:defRPr/>
            </a:lvl3pPr>
            <a:lvl4pPr algn="l" indent="-228600" lvl="3" marL="1828800">
              <a:spcBef>
                <a:spcPts val="1000"/>
              </a:spcBef>
              <a:spcAft>
                <a:spcPts val="0"/>
              </a:spcAft>
              <a:buSzPts val="960"/>
              <a:buFont typeface="Trebuchet MS"/>
              <a:buNone/>
              <a:defRPr/>
            </a:lvl4pPr>
            <a:lvl5pPr algn="l" indent="-228600" lvl="4" marL="2286000">
              <a:spcBef>
                <a:spcPts val="1000"/>
              </a:spcBef>
              <a:spcAft>
                <a:spcPts val="0"/>
              </a:spcAft>
              <a:buSzPts val="960"/>
              <a:buFont typeface="Trebuchet MS"/>
              <a:buNone/>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99" name="Google Shape;99;p29"/>
          <p:cNvSpPr txBox="1"/>
          <p:nvPr>
            <p:ph idx="2" type="body"/>
          </p:nvPr>
        </p:nvSpPr>
        <p:spPr>
          <a:xfrm>
            <a:off x="677335" y="4470400"/>
            <a:ext cx="8596668" cy="1570962"/>
          </a:xfrm>
          <a:prstGeom prst="rect">
            <a:avLst/>
          </a:prstGeom>
          <a:noFill/>
          <a:ln>
            <a:noFill/>
          </a:ln>
        </p:spPr>
        <p:txBody>
          <a:bodyPr anchor="ctr" anchorCtr="0" bIns="45700" lIns="91425" numCol="1" rIns="91425" spcFirstLastPara="1" tIns="45700" wrap="square">
            <a:normAutofit/>
          </a:bodyPr>
          <a:lstStyle>
            <a:lvl1pPr algn="l" indent="-228600" lvl="0" marL="457200">
              <a:spcBef>
                <a:spcPts val="1000"/>
              </a:spcBef>
              <a:spcAft>
                <a:spcPts val="0"/>
              </a:spcAft>
              <a:buSzPts val="1440"/>
              <a:buNone/>
              <a:defRPr sz="1800">
                <a:solidFill>
                  <a:srgbClr val="3F3F3F"/>
                </a:solidFill>
              </a:defRPr>
            </a:lvl1pPr>
            <a:lvl2pPr algn="l" indent="-228600" lvl="1" marL="914400">
              <a:spcBef>
                <a:spcPts val="1000"/>
              </a:spcBef>
              <a:spcAft>
                <a:spcPts val="0"/>
              </a:spcAft>
              <a:buSzPts val="1440"/>
              <a:buNone/>
              <a:defRPr sz="1800">
                <a:solidFill>
                  <a:srgbClr val="888888"/>
                </a:solidFill>
              </a:defRPr>
            </a:lvl2pPr>
            <a:lvl3pPr algn="l" indent="-228600" lvl="2" marL="1371600">
              <a:spcBef>
                <a:spcPts val="1000"/>
              </a:spcBef>
              <a:spcAft>
                <a:spcPts val="0"/>
              </a:spcAft>
              <a:buSzPts val="1280"/>
              <a:buNone/>
              <a:defRPr sz="1600">
                <a:solidFill>
                  <a:srgbClr val="888888"/>
                </a:solidFill>
              </a:defRPr>
            </a:lvl3pPr>
            <a:lvl4pPr algn="l" indent="-228600" lvl="3" marL="1828800">
              <a:spcBef>
                <a:spcPts val="1000"/>
              </a:spcBef>
              <a:spcAft>
                <a:spcPts val="0"/>
              </a:spcAft>
              <a:buSzPts val="1120"/>
              <a:buNone/>
              <a:defRPr sz="1400">
                <a:solidFill>
                  <a:srgbClr val="888888"/>
                </a:solidFill>
              </a:defRPr>
            </a:lvl4pPr>
            <a:lvl5pPr algn="l" indent="-228600" lvl="4" marL="2286000">
              <a:spcBef>
                <a:spcPts val="1000"/>
              </a:spcBef>
              <a:spcAft>
                <a:spcPts val="0"/>
              </a:spcAft>
              <a:buSzPts val="1120"/>
              <a:buNone/>
              <a:defRPr sz="1400">
                <a:solidFill>
                  <a:srgbClr val="888888"/>
                </a:solidFill>
              </a:defRPr>
            </a:lvl5pPr>
            <a:lvl6pPr algn="l" indent="-228600" lvl="5" marL="2743200">
              <a:spcBef>
                <a:spcPts val="1000"/>
              </a:spcBef>
              <a:spcAft>
                <a:spcPts val="0"/>
              </a:spcAft>
              <a:buSzPts val="1120"/>
              <a:buNone/>
              <a:defRPr sz="1400">
                <a:solidFill>
                  <a:srgbClr val="888888"/>
                </a:solidFill>
              </a:defRPr>
            </a:lvl6pPr>
            <a:lvl7pPr algn="l" indent="-228600" lvl="6" marL="3200400">
              <a:spcBef>
                <a:spcPts val="1000"/>
              </a:spcBef>
              <a:spcAft>
                <a:spcPts val="0"/>
              </a:spcAft>
              <a:buSzPts val="1120"/>
              <a:buNone/>
              <a:defRPr sz="1400">
                <a:solidFill>
                  <a:srgbClr val="888888"/>
                </a:solidFill>
              </a:defRPr>
            </a:lvl7pPr>
            <a:lvl8pPr algn="l" indent="-228600" lvl="7" marL="3657600">
              <a:spcBef>
                <a:spcPts val="1000"/>
              </a:spcBef>
              <a:spcAft>
                <a:spcPts val="0"/>
              </a:spcAft>
              <a:buSzPts val="1120"/>
              <a:buNone/>
              <a:defRPr sz="1400">
                <a:solidFill>
                  <a:srgbClr val="888888"/>
                </a:solidFill>
              </a:defRPr>
            </a:lvl8pPr>
            <a:lvl9pPr algn="l" indent="-228600" lvl="8" marL="4114800">
              <a:spcBef>
                <a:spcPts val="1000"/>
              </a:spcBef>
              <a:spcAft>
                <a:spcPts val="0"/>
              </a:spcAft>
              <a:buSzPts val="1120"/>
              <a:buNone/>
              <a:defRPr sz="1400">
                <a:solidFill>
                  <a:srgbClr val="888888"/>
                </a:solidFill>
              </a:defRPr>
            </a:lvl9pPr>
          </a:lstStyle>
          <a:p/>
        </p:txBody>
      </p:sp>
      <p:sp>
        <p:nvSpPr>
          <p:cNvPr id="100" name="Google Shape;100;p29"/>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01" name="Google Shape;101;p29"/>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02" name="Google Shape;102;p29"/>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
        <p:nvSpPr>
          <p:cNvPr id="103" name="Google Shape;103;p29"/>
          <p:cNvSpPr txBox="1"/>
          <p:nvPr/>
        </p:nvSpPr>
        <p:spPr>
          <a:xfrm>
            <a:off x="541870" y="790378"/>
            <a:ext cx="609600" cy="584776"/>
          </a:xfrm>
          <a:prstGeom prst="rect">
            <a:avLst/>
          </a:prstGeom>
          <a:noFill/>
          <a:ln>
            <a:noFill/>
          </a:ln>
        </p:spPr>
        <p:txBody>
          <a:bodyPr anchor="ctr" anchorCtr="0" bIns="45700" lIns="91425" numCol="1" rIns="91425" spcFirstLastPara="1" tIns="45700" wrap="square">
            <a:noAutofit/>
          </a:bodyPr>
          <a:lstStyle/>
          <a:p>
            <a:pPr algn="l" indent="0" lvl="0" marL="0" marR="0" rtl="0">
              <a:spcBef>
                <a:spcPts val="0"/>
              </a:spcBef>
              <a:spcAft>
                <a:spcPts val="0"/>
              </a:spcAft>
              <a:buNone/>
            </a:pPr>
            <a:r>
              <a:rPr altLang="en-GB" lang="en-GB" sz="8000">
                <a:solidFill>
                  <a:srgbClr val="9EDFF5"/>
                </a:solidFill>
                <a:latin typeface="Arial"/>
                <a:ea typeface="Arial"/>
                <a:cs typeface="Arial"/>
                <a:sym typeface="Arial"/>
              </a:rPr>
              <a:t>“</a:t>
            </a:r>
            <a:endParaRPr/>
          </a:p>
        </p:txBody>
      </p:sp>
      <p:sp>
        <p:nvSpPr>
          <p:cNvPr id="104" name="Google Shape;104;p29"/>
          <p:cNvSpPr txBox="1"/>
          <p:nvPr/>
        </p:nvSpPr>
        <p:spPr>
          <a:xfrm>
            <a:off x="8893011" y="2886556"/>
            <a:ext cx="609600" cy="584776"/>
          </a:xfrm>
          <a:prstGeom prst="rect">
            <a:avLst/>
          </a:prstGeom>
          <a:noFill/>
          <a:ln>
            <a:noFill/>
          </a:ln>
        </p:spPr>
        <p:txBody>
          <a:bodyPr anchor="ctr" anchorCtr="0" bIns="45700" lIns="91425" numCol="1" rIns="91425" spcFirstLastPara="1" tIns="45700" wrap="square">
            <a:noAutofit/>
          </a:bodyPr>
          <a:lstStyle/>
          <a:p>
            <a:pPr algn="l" indent="0" lvl="0" marL="0" marR="0" rtl="0">
              <a:spcBef>
                <a:spcPts val="0"/>
              </a:spcBef>
              <a:spcAft>
                <a:spcPts val="0"/>
              </a:spcAft>
              <a:buNone/>
            </a:pPr>
            <a:r>
              <a:rPr altLang="en-GB" lang="en-GB" sz="8000">
                <a:solidFill>
                  <a:srgbClr val="9EDFF5"/>
                </a:solidFill>
                <a:latin typeface="Arial"/>
                <a:ea typeface="Arial"/>
                <a:cs typeface="Arial"/>
                <a:sym typeface="Arial"/>
              </a:rPr>
              <a:t>”</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05" name="Shape 105"/>
        <p:cNvGrpSpPr/>
        <p:nvPr/>
      </p:nvGrpSpPr>
      <p:grpSpPr>
        <a:xfrm>
          <a:off x="0" y="0"/>
          <a:ext cx="0" cy="0"/>
          <a:chOff x="0" y="0"/>
          <a:chExt cx="0" cy="0"/>
        </a:xfrm>
      </p:grpSpPr>
      <p:sp>
        <p:nvSpPr>
          <p:cNvPr id="106" name="Google Shape;106;p30"/>
          <p:cNvSpPr txBox="1"/>
          <p:nvPr>
            <p:ph type="title"/>
          </p:nvPr>
        </p:nvSpPr>
        <p:spPr>
          <a:xfrm>
            <a:off x="677335" y="1931988"/>
            <a:ext cx="8596668" cy="2595460"/>
          </a:xfrm>
          <a:prstGeom prst="rect">
            <a:avLst/>
          </a:prstGeom>
          <a:noFill/>
          <a:ln>
            <a:noFill/>
          </a:ln>
        </p:spPr>
        <p:txBody>
          <a:bodyPr anchor="b" anchorCtr="0" bIns="45700" lIns="91425" numCol="1" rIns="91425" spcFirstLastPara="1" tIns="45700" wrap="square">
            <a:normAutofit/>
          </a:bodyPr>
          <a:lstStyle>
            <a:lvl1pPr algn="l" lvl="0">
              <a:spcBef>
                <a:spcPts val="0"/>
              </a:spcBef>
              <a:spcAft>
                <a:spcPts val="0"/>
              </a:spcAft>
              <a:buClr>
                <a:schemeClr val="accent1"/>
              </a:buClr>
              <a:buSzPts val="4400"/>
              <a:buFont typeface="Trebuchet MS"/>
              <a:buNone/>
              <a:defRPr b="0" cap="none" sz="4400"/>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07" name="Google Shape;107;p30"/>
          <p:cNvSpPr txBox="1"/>
          <p:nvPr>
            <p:ph idx="1" type="body"/>
          </p:nvPr>
        </p:nvSpPr>
        <p:spPr>
          <a:xfrm>
            <a:off x="677335" y="4527448"/>
            <a:ext cx="8596668" cy="1513914"/>
          </a:xfrm>
          <a:prstGeom prst="rect">
            <a:avLst/>
          </a:prstGeom>
          <a:noFill/>
          <a:ln>
            <a:noFill/>
          </a:ln>
        </p:spPr>
        <p:txBody>
          <a:bodyPr anchor="t" anchorCtr="0" bIns="45700" lIns="91425" numCol="1" rIns="91425" spcFirstLastPara="1" tIns="45700" wrap="square">
            <a:normAutofit/>
          </a:bodyPr>
          <a:lstStyle>
            <a:lvl1pPr algn="l" indent="-228600" lvl="0" marL="457200">
              <a:spcBef>
                <a:spcPts val="1000"/>
              </a:spcBef>
              <a:spcAft>
                <a:spcPts val="0"/>
              </a:spcAft>
              <a:buSzPts val="1440"/>
              <a:buNone/>
              <a:defRPr sz="1800">
                <a:solidFill>
                  <a:srgbClr val="3F3F3F"/>
                </a:solidFill>
              </a:defRPr>
            </a:lvl1pPr>
            <a:lvl2pPr algn="l" indent="-228600" lvl="1" marL="914400">
              <a:spcBef>
                <a:spcPts val="1000"/>
              </a:spcBef>
              <a:spcAft>
                <a:spcPts val="0"/>
              </a:spcAft>
              <a:buSzPts val="1440"/>
              <a:buNone/>
              <a:defRPr sz="1800">
                <a:solidFill>
                  <a:srgbClr val="888888"/>
                </a:solidFill>
              </a:defRPr>
            </a:lvl2pPr>
            <a:lvl3pPr algn="l" indent="-228600" lvl="2" marL="1371600">
              <a:spcBef>
                <a:spcPts val="1000"/>
              </a:spcBef>
              <a:spcAft>
                <a:spcPts val="0"/>
              </a:spcAft>
              <a:buSzPts val="1280"/>
              <a:buNone/>
              <a:defRPr sz="1600">
                <a:solidFill>
                  <a:srgbClr val="888888"/>
                </a:solidFill>
              </a:defRPr>
            </a:lvl3pPr>
            <a:lvl4pPr algn="l" indent="-228600" lvl="3" marL="1828800">
              <a:spcBef>
                <a:spcPts val="1000"/>
              </a:spcBef>
              <a:spcAft>
                <a:spcPts val="0"/>
              </a:spcAft>
              <a:buSzPts val="1120"/>
              <a:buNone/>
              <a:defRPr sz="1400">
                <a:solidFill>
                  <a:srgbClr val="888888"/>
                </a:solidFill>
              </a:defRPr>
            </a:lvl4pPr>
            <a:lvl5pPr algn="l" indent="-228600" lvl="4" marL="2286000">
              <a:spcBef>
                <a:spcPts val="1000"/>
              </a:spcBef>
              <a:spcAft>
                <a:spcPts val="0"/>
              </a:spcAft>
              <a:buSzPts val="1120"/>
              <a:buNone/>
              <a:defRPr sz="1400">
                <a:solidFill>
                  <a:srgbClr val="888888"/>
                </a:solidFill>
              </a:defRPr>
            </a:lvl5pPr>
            <a:lvl6pPr algn="l" indent="-228600" lvl="5" marL="2743200">
              <a:spcBef>
                <a:spcPts val="1000"/>
              </a:spcBef>
              <a:spcAft>
                <a:spcPts val="0"/>
              </a:spcAft>
              <a:buSzPts val="1120"/>
              <a:buNone/>
              <a:defRPr sz="1400">
                <a:solidFill>
                  <a:srgbClr val="888888"/>
                </a:solidFill>
              </a:defRPr>
            </a:lvl6pPr>
            <a:lvl7pPr algn="l" indent="-228600" lvl="6" marL="3200400">
              <a:spcBef>
                <a:spcPts val="1000"/>
              </a:spcBef>
              <a:spcAft>
                <a:spcPts val="0"/>
              </a:spcAft>
              <a:buSzPts val="1120"/>
              <a:buNone/>
              <a:defRPr sz="1400">
                <a:solidFill>
                  <a:srgbClr val="888888"/>
                </a:solidFill>
              </a:defRPr>
            </a:lvl7pPr>
            <a:lvl8pPr algn="l" indent="-228600" lvl="7" marL="3657600">
              <a:spcBef>
                <a:spcPts val="1000"/>
              </a:spcBef>
              <a:spcAft>
                <a:spcPts val="0"/>
              </a:spcAft>
              <a:buSzPts val="1120"/>
              <a:buNone/>
              <a:defRPr sz="1400">
                <a:solidFill>
                  <a:srgbClr val="888888"/>
                </a:solidFill>
              </a:defRPr>
            </a:lvl8pPr>
            <a:lvl9pPr algn="l" indent="-228600" lvl="8" marL="4114800">
              <a:spcBef>
                <a:spcPts val="1000"/>
              </a:spcBef>
              <a:spcAft>
                <a:spcPts val="0"/>
              </a:spcAft>
              <a:buSzPts val="1120"/>
              <a:buNone/>
              <a:defRPr sz="1400">
                <a:solidFill>
                  <a:srgbClr val="888888"/>
                </a:solidFill>
              </a:defRPr>
            </a:lvl9pPr>
          </a:lstStyle>
          <a:p/>
        </p:txBody>
      </p:sp>
      <p:sp>
        <p:nvSpPr>
          <p:cNvPr id="108" name="Google Shape;108;p30"/>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09" name="Google Shape;109;p30"/>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10" name="Google Shape;110;p30"/>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1" name="Shape 111"/>
        <p:cNvGrpSpPr/>
        <p:nvPr/>
      </p:nvGrpSpPr>
      <p:grpSpPr>
        <a:xfrm>
          <a:off x="0" y="0"/>
          <a:ext cx="0" cy="0"/>
          <a:chOff x="0" y="0"/>
          <a:chExt cx="0" cy="0"/>
        </a:xfrm>
      </p:grpSpPr>
      <p:sp>
        <p:nvSpPr>
          <p:cNvPr id="112" name="Google Shape;112;p31"/>
          <p:cNvSpPr txBox="1"/>
          <p:nvPr>
            <p:ph type="title"/>
          </p:nvPr>
        </p:nvSpPr>
        <p:spPr>
          <a:xfrm>
            <a:off x="931334" y="609600"/>
            <a:ext cx="8094134" cy="3022600"/>
          </a:xfrm>
          <a:prstGeom prst="rect">
            <a:avLst/>
          </a:prstGeom>
          <a:noFill/>
          <a:ln>
            <a:noFill/>
          </a:ln>
        </p:spPr>
        <p:txBody>
          <a:bodyPr anchor="ctr" anchorCtr="0" bIns="45700" lIns="91425" numCol="1" rIns="91425" spcFirstLastPara="1" tIns="45700" wrap="square">
            <a:normAutofit/>
          </a:bodyPr>
          <a:lstStyle>
            <a:lvl1pPr algn="l" lvl="0">
              <a:spcBef>
                <a:spcPts val="0"/>
              </a:spcBef>
              <a:spcAft>
                <a:spcPts val="0"/>
              </a:spcAft>
              <a:buClr>
                <a:schemeClr val="accent1"/>
              </a:buClr>
              <a:buSzPts val="4400"/>
              <a:buFont typeface="Trebuchet MS"/>
              <a:buNone/>
              <a:defRPr b="0" cap="none" sz="4400"/>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13" name="Google Shape;113;p31"/>
          <p:cNvSpPr txBox="1"/>
          <p:nvPr>
            <p:ph idx="1" type="body"/>
          </p:nvPr>
        </p:nvSpPr>
        <p:spPr>
          <a:xfrm>
            <a:off x="677332" y="4013200"/>
            <a:ext cx="8596669" cy="514248"/>
          </a:xfrm>
          <a:prstGeom prst="rect">
            <a:avLst/>
          </a:prstGeom>
          <a:noFill/>
          <a:ln>
            <a:noFill/>
          </a:ln>
        </p:spPr>
        <p:txBody>
          <a:bodyPr anchor="b" anchorCtr="0" bIns="45700" lIns="91425" numCol="1" rIns="91425" spcFirstLastPara="1" tIns="45700" wrap="square">
            <a:noAutofit/>
          </a:bodyPr>
          <a:lstStyle>
            <a:lvl1pPr algn="l" indent="-228600" lvl="0" marL="457200">
              <a:spcBef>
                <a:spcPts val="1000"/>
              </a:spcBef>
              <a:spcAft>
                <a:spcPts val="0"/>
              </a:spcAft>
              <a:buSzPts val="1920"/>
              <a:buFont typeface="Trebuchet MS"/>
              <a:buNone/>
              <a:defRPr sz="2400">
                <a:solidFill>
                  <a:srgbClr val="3F3F3F"/>
                </a:solidFill>
              </a:defRPr>
            </a:lvl1pPr>
            <a:lvl2pPr algn="l" indent="-228600" lvl="1" marL="914400">
              <a:spcBef>
                <a:spcPts val="1000"/>
              </a:spcBef>
              <a:spcAft>
                <a:spcPts val="0"/>
              </a:spcAft>
              <a:buSzPts val="1280"/>
              <a:buFont typeface="Trebuchet MS"/>
              <a:buNone/>
              <a:defRPr/>
            </a:lvl2pPr>
            <a:lvl3pPr algn="l" indent="-228600" lvl="2" marL="1371600">
              <a:spcBef>
                <a:spcPts val="1000"/>
              </a:spcBef>
              <a:spcAft>
                <a:spcPts val="0"/>
              </a:spcAft>
              <a:buSzPts val="1120"/>
              <a:buFont typeface="Trebuchet MS"/>
              <a:buNone/>
              <a:defRPr/>
            </a:lvl3pPr>
            <a:lvl4pPr algn="l" indent="-228600" lvl="3" marL="1828800">
              <a:spcBef>
                <a:spcPts val="1000"/>
              </a:spcBef>
              <a:spcAft>
                <a:spcPts val="0"/>
              </a:spcAft>
              <a:buSzPts val="960"/>
              <a:buFont typeface="Trebuchet MS"/>
              <a:buNone/>
              <a:defRPr/>
            </a:lvl4pPr>
            <a:lvl5pPr algn="l" indent="-228600" lvl="4" marL="2286000">
              <a:spcBef>
                <a:spcPts val="1000"/>
              </a:spcBef>
              <a:spcAft>
                <a:spcPts val="0"/>
              </a:spcAft>
              <a:buSzPts val="960"/>
              <a:buFont typeface="Trebuchet MS"/>
              <a:buNone/>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114" name="Google Shape;114;p31"/>
          <p:cNvSpPr txBox="1"/>
          <p:nvPr>
            <p:ph idx="2" type="body"/>
          </p:nvPr>
        </p:nvSpPr>
        <p:spPr>
          <a:xfrm>
            <a:off x="677335" y="4527448"/>
            <a:ext cx="8596668" cy="1513914"/>
          </a:xfrm>
          <a:prstGeom prst="rect">
            <a:avLst/>
          </a:prstGeom>
          <a:noFill/>
          <a:ln>
            <a:noFill/>
          </a:ln>
        </p:spPr>
        <p:txBody>
          <a:bodyPr anchor="t" anchorCtr="0" bIns="45700" lIns="91425" numCol="1" rIns="91425" spcFirstLastPara="1" tIns="45700" wrap="square">
            <a:normAutofit/>
          </a:bodyPr>
          <a:lstStyle>
            <a:lvl1pPr algn="l" indent="-228600" lvl="0" marL="457200">
              <a:spcBef>
                <a:spcPts val="1000"/>
              </a:spcBef>
              <a:spcAft>
                <a:spcPts val="0"/>
              </a:spcAft>
              <a:buSzPts val="1440"/>
              <a:buNone/>
              <a:defRPr sz="1800">
                <a:solidFill>
                  <a:srgbClr val="7F7F7F"/>
                </a:solidFill>
              </a:defRPr>
            </a:lvl1pPr>
            <a:lvl2pPr algn="l" indent="-228600" lvl="1" marL="914400">
              <a:spcBef>
                <a:spcPts val="1000"/>
              </a:spcBef>
              <a:spcAft>
                <a:spcPts val="0"/>
              </a:spcAft>
              <a:buSzPts val="1440"/>
              <a:buNone/>
              <a:defRPr sz="1800">
                <a:solidFill>
                  <a:srgbClr val="888888"/>
                </a:solidFill>
              </a:defRPr>
            </a:lvl2pPr>
            <a:lvl3pPr algn="l" indent="-228600" lvl="2" marL="1371600">
              <a:spcBef>
                <a:spcPts val="1000"/>
              </a:spcBef>
              <a:spcAft>
                <a:spcPts val="0"/>
              </a:spcAft>
              <a:buSzPts val="1280"/>
              <a:buNone/>
              <a:defRPr sz="1600">
                <a:solidFill>
                  <a:srgbClr val="888888"/>
                </a:solidFill>
              </a:defRPr>
            </a:lvl3pPr>
            <a:lvl4pPr algn="l" indent="-228600" lvl="3" marL="1828800">
              <a:spcBef>
                <a:spcPts val="1000"/>
              </a:spcBef>
              <a:spcAft>
                <a:spcPts val="0"/>
              </a:spcAft>
              <a:buSzPts val="1120"/>
              <a:buNone/>
              <a:defRPr sz="1400">
                <a:solidFill>
                  <a:srgbClr val="888888"/>
                </a:solidFill>
              </a:defRPr>
            </a:lvl4pPr>
            <a:lvl5pPr algn="l" indent="-228600" lvl="4" marL="2286000">
              <a:spcBef>
                <a:spcPts val="1000"/>
              </a:spcBef>
              <a:spcAft>
                <a:spcPts val="0"/>
              </a:spcAft>
              <a:buSzPts val="1120"/>
              <a:buNone/>
              <a:defRPr sz="1400">
                <a:solidFill>
                  <a:srgbClr val="888888"/>
                </a:solidFill>
              </a:defRPr>
            </a:lvl5pPr>
            <a:lvl6pPr algn="l" indent="-228600" lvl="5" marL="2743200">
              <a:spcBef>
                <a:spcPts val="1000"/>
              </a:spcBef>
              <a:spcAft>
                <a:spcPts val="0"/>
              </a:spcAft>
              <a:buSzPts val="1120"/>
              <a:buNone/>
              <a:defRPr sz="1400">
                <a:solidFill>
                  <a:srgbClr val="888888"/>
                </a:solidFill>
              </a:defRPr>
            </a:lvl6pPr>
            <a:lvl7pPr algn="l" indent="-228600" lvl="6" marL="3200400">
              <a:spcBef>
                <a:spcPts val="1000"/>
              </a:spcBef>
              <a:spcAft>
                <a:spcPts val="0"/>
              </a:spcAft>
              <a:buSzPts val="1120"/>
              <a:buNone/>
              <a:defRPr sz="1400">
                <a:solidFill>
                  <a:srgbClr val="888888"/>
                </a:solidFill>
              </a:defRPr>
            </a:lvl7pPr>
            <a:lvl8pPr algn="l" indent="-228600" lvl="7" marL="3657600">
              <a:spcBef>
                <a:spcPts val="1000"/>
              </a:spcBef>
              <a:spcAft>
                <a:spcPts val="0"/>
              </a:spcAft>
              <a:buSzPts val="1120"/>
              <a:buNone/>
              <a:defRPr sz="1400">
                <a:solidFill>
                  <a:srgbClr val="888888"/>
                </a:solidFill>
              </a:defRPr>
            </a:lvl8pPr>
            <a:lvl9pPr algn="l" indent="-228600" lvl="8" marL="4114800">
              <a:spcBef>
                <a:spcPts val="1000"/>
              </a:spcBef>
              <a:spcAft>
                <a:spcPts val="0"/>
              </a:spcAft>
              <a:buSzPts val="1120"/>
              <a:buNone/>
              <a:defRPr sz="1400">
                <a:solidFill>
                  <a:srgbClr val="888888"/>
                </a:solidFill>
              </a:defRPr>
            </a:lvl9pPr>
          </a:lstStyle>
          <a:p/>
        </p:txBody>
      </p:sp>
      <p:sp>
        <p:nvSpPr>
          <p:cNvPr id="115" name="Google Shape;115;p31"/>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16" name="Google Shape;116;p31"/>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17" name="Google Shape;117;p31"/>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
        <p:nvSpPr>
          <p:cNvPr id="118" name="Google Shape;118;p31"/>
          <p:cNvSpPr txBox="1"/>
          <p:nvPr/>
        </p:nvSpPr>
        <p:spPr>
          <a:xfrm>
            <a:off x="541870" y="790378"/>
            <a:ext cx="609600" cy="584776"/>
          </a:xfrm>
          <a:prstGeom prst="rect">
            <a:avLst/>
          </a:prstGeom>
          <a:noFill/>
          <a:ln>
            <a:noFill/>
          </a:ln>
        </p:spPr>
        <p:txBody>
          <a:bodyPr anchor="ctr" anchorCtr="0" bIns="45700" lIns="91425" numCol="1" rIns="91425" spcFirstLastPara="1" tIns="45700" wrap="square">
            <a:noAutofit/>
          </a:bodyPr>
          <a:lstStyle/>
          <a:p>
            <a:pPr algn="l" indent="0" lvl="0" marL="0" marR="0" rtl="0">
              <a:spcBef>
                <a:spcPts val="0"/>
              </a:spcBef>
              <a:spcAft>
                <a:spcPts val="0"/>
              </a:spcAft>
              <a:buNone/>
            </a:pPr>
            <a:r>
              <a:rPr altLang="en-GB" lang="en-GB" sz="8000">
                <a:solidFill>
                  <a:srgbClr val="9EDFF5"/>
                </a:solidFill>
                <a:latin typeface="Arial"/>
                <a:ea typeface="Arial"/>
                <a:cs typeface="Arial"/>
                <a:sym typeface="Arial"/>
              </a:rPr>
              <a:t>“</a:t>
            </a:r>
            <a:endParaRPr/>
          </a:p>
        </p:txBody>
      </p:sp>
      <p:sp>
        <p:nvSpPr>
          <p:cNvPr id="119" name="Google Shape;119;p31"/>
          <p:cNvSpPr txBox="1"/>
          <p:nvPr/>
        </p:nvSpPr>
        <p:spPr>
          <a:xfrm>
            <a:off x="8893011" y="2886556"/>
            <a:ext cx="609600" cy="584776"/>
          </a:xfrm>
          <a:prstGeom prst="rect">
            <a:avLst/>
          </a:prstGeom>
          <a:noFill/>
          <a:ln>
            <a:noFill/>
          </a:ln>
        </p:spPr>
        <p:txBody>
          <a:bodyPr anchor="ctr" anchorCtr="0" bIns="45700" lIns="91425" numCol="1" rIns="91425" spcFirstLastPara="1" tIns="45700" wrap="square">
            <a:noAutofit/>
          </a:bodyPr>
          <a:lstStyle/>
          <a:p>
            <a:pPr algn="l" indent="0" lvl="0" marL="0" marR="0" rtl="0">
              <a:spcBef>
                <a:spcPts val="0"/>
              </a:spcBef>
              <a:spcAft>
                <a:spcPts val="0"/>
              </a:spcAft>
              <a:buNone/>
            </a:pPr>
            <a:r>
              <a:rPr altLang="en-GB" lang="en-GB" sz="8000">
                <a:solidFill>
                  <a:srgbClr val="9EDFF5"/>
                </a:solidFill>
                <a:latin typeface="Arial"/>
                <a:ea typeface="Arial"/>
                <a:cs typeface="Arial"/>
                <a:sym typeface="Arial"/>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0" name="Shape 120"/>
        <p:cNvGrpSpPr/>
        <p:nvPr/>
      </p:nvGrpSpPr>
      <p:grpSpPr>
        <a:xfrm>
          <a:off x="0" y="0"/>
          <a:ext cx="0" cy="0"/>
          <a:chOff x="0" y="0"/>
          <a:chExt cx="0" cy="0"/>
        </a:xfrm>
      </p:grpSpPr>
      <p:sp>
        <p:nvSpPr>
          <p:cNvPr id="121" name="Google Shape;121;p32"/>
          <p:cNvSpPr txBox="1"/>
          <p:nvPr>
            <p:ph type="title"/>
          </p:nvPr>
        </p:nvSpPr>
        <p:spPr>
          <a:xfrm>
            <a:off x="685799" y="609600"/>
            <a:ext cx="8588203" cy="3022600"/>
          </a:xfrm>
          <a:prstGeom prst="rect">
            <a:avLst/>
          </a:prstGeom>
          <a:noFill/>
          <a:ln>
            <a:noFill/>
          </a:ln>
        </p:spPr>
        <p:txBody>
          <a:bodyPr anchor="ctr" anchorCtr="0" bIns="45700" lIns="91425" numCol="1" rIns="91425" spcFirstLastPara="1" tIns="45700" wrap="square">
            <a:normAutofit/>
          </a:bodyPr>
          <a:lstStyle>
            <a:lvl1pPr algn="l" lvl="0">
              <a:spcBef>
                <a:spcPts val="0"/>
              </a:spcBef>
              <a:spcAft>
                <a:spcPts val="0"/>
              </a:spcAft>
              <a:buClr>
                <a:schemeClr val="accent1"/>
              </a:buClr>
              <a:buSzPts val="4400"/>
              <a:buFont typeface="Trebuchet MS"/>
              <a:buNone/>
              <a:defRPr b="0" cap="none" sz="4400"/>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22" name="Google Shape;122;p32"/>
          <p:cNvSpPr txBox="1"/>
          <p:nvPr>
            <p:ph idx="1" type="body"/>
          </p:nvPr>
        </p:nvSpPr>
        <p:spPr>
          <a:xfrm>
            <a:off x="677332" y="4013200"/>
            <a:ext cx="8596669" cy="514248"/>
          </a:xfrm>
          <a:prstGeom prst="rect">
            <a:avLst/>
          </a:prstGeom>
          <a:noFill/>
          <a:ln>
            <a:noFill/>
          </a:ln>
        </p:spPr>
        <p:txBody>
          <a:bodyPr anchor="b" anchorCtr="0" bIns="45700" lIns="91425" numCol="1" rIns="91425" spcFirstLastPara="1" tIns="45700" wrap="square">
            <a:noAutofit/>
          </a:bodyPr>
          <a:lstStyle>
            <a:lvl1pPr algn="l" indent="-228600" lvl="0" marL="457200">
              <a:spcBef>
                <a:spcPts val="1000"/>
              </a:spcBef>
              <a:spcAft>
                <a:spcPts val="0"/>
              </a:spcAft>
              <a:buSzPts val="1920"/>
              <a:buFont typeface="Trebuchet MS"/>
              <a:buNone/>
              <a:defRPr sz="2400">
                <a:solidFill>
                  <a:schemeClr val="accent1"/>
                </a:solidFill>
              </a:defRPr>
            </a:lvl1pPr>
            <a:lvl2pPr algn="l" indent="-228600" lvl="1" marL="914400">
              <a:spcBef>
                <a:spcPts val="1000"/>
              </a:spcBef>
              <a:spcAft>
                <a:spcPts val="0"/>
              </a:spcAft>
              <a:buSzPts val="1280"/>
              <a:buFont typeface="Trebuchet MS"/>
              <a:buNone/>
              <a:defRPr/>
            </a:lvl2pPr>
            <a:lvl3pPr algn="l" indent="-228600" lvl="2" marL="1371600">
              <a:spcBef>
                <a:spcPts val="1000"/>
              </a:spcBef>
              <a:spcAft>
                <a:spcPts val="0"/>
              </a:spcAft>
              <a:buSzPts val="1120"/>
              <a:buFont typeface="Trebuchet MS"/>
              <a:buNone/>
              <a:defRPr/>
            </a:lvl3pPr>
            <a:lvl4pPr algn="l" indent="-228600" lvl="3" marL="1828800">
              <a:spcBef>
                <a:spcPts val="1000"/>
              </a:spcBef>
              <a:spcAft>
                <a:spcPts val="0"/>
              </a:spcAft>
              <a:buSzPts val="960"/>
              <a:buFont typeface="Trebuchet MS"/>
              <a:buNone/>
              <a:defRPr/>
            </a:lvl4pPr>
            <a:lvl5pPr algn="l" indent="-228600" lvl="4" marL="2286000">
              <a:spcBef>
                <a:spcPts val="1000"/>
              </a:spcBef>
              <a:spcAft>
                <a:spcPts val="0"/>
              </a:spcAft>
              <a:buSzPts val="960"/>
              <a:buFont typeface="Trebuchet MS"/>
              <a:buNone/>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123" name="Google Shape;123;p32"/>
          <p:cNvSpPr txBox="1"/>
          <p:nvPr>
            <p:ph idx="2" type="body"/>
          </p:nvPr>
        </p:nvSpPr>
        <p:spPr>
          <a:xfrm>
            <a:off x="677335" y="4527448"/>
            <a:ext cx="8596668" cy="1513914"/>
          </a:xfrm>
          <a:prstGeom prst="rect">
            <a:avLst/>
          </a:prstGeom>
          <a:noFill/>
          <a:ln>
            <a:noFill/>
          </a:ln>
        </p:spPr>
        <p:txBody>
          <a:bodyPr anchor="t" anchorCtr="0" bIns="45700" lIns="91425" numCol="1" rIns="91425" spcFirstLastPara="1" tIns="45700" wrap="square">
            <a:normAutofit/>
          </a:bodyPr>
          <a:lstStyle>
            <a:lvl1pPr algn="l" indent="-228600" lvl="0" marL="457200">
              <a:spcBef>
                <a:spcPts val="1000"/>
              </a:spcBef>
              <a:spcAft>
                <a:spcPts val="0"/>
              </a:spcAft>
              <a:buSzPts val="1440"/>
              <a:buNone/>
              <a:defRPr sz="1800">
                <a:solidFill>
                  <a:srgbClr val="7F7F7F"/>
                </a:solidFill>
              </a:defRPr>
            </a:lvl1pPr>
            <a:lvl2pPr algn="l" indent="-228600" lvl="1" marL="914400">
              <a:spcBef>
                <a:spcPts val="1000"/>
              </a:spcBef>
              <a:spcAft>
                <a:spcPts val="0"/>
              </a:spcAft>
              <a:buSzPts val="1440"/>
              <a:buNone/>
              <a:defRPr sz="1800">
                <a:solidFill>
                  <a:srgbClr val="888888"/>
                </a:solidFill>
              </a:defRPr>
            </a:lvl2pPr>
            <a:lvl3pPr algn="l" indent="-228600" lvl="2" marL="1371600">
              <a:spcBef>
                <a:spcPts val="1000"/>
              </a:spcBef>
              <a:spcAft>
                <a:spcPts val="0"/>
              </a:spcAft>
              <a:buSzPts val="1280"/>
              <a:buNone/>
              <a:defRPr sz="1600">
                <a:solidFill>
                  <a:srgbClr val="888888"/>
                </a:solidFill>
              </a:defRPr>
            </a:lvl3pPr>
            <a:lvl4pPr algn="l" indent="-228600" lvl="3" marL="1828800">
              <a:spcBef>
                <a:spcPts val="1000"/>
              </a:spcBef>
              <a:spcAft>
                <a:spcPts val="0"/>
              </a:spcAft>
              <a:buSzPts val="1120"/>
              <a:buNone/>
              <a:defRPr sz="1400">
                <a:solidFill>
                  <a:srgbClr val="888888"/>
                </a:solidFill>
              </a:defRPr>
            </a:lvl4pPr>
            <a:lvl5pPr algn="l" indent="-228600" lvl="4" marL="2286000">
              <a:spcBef>
                <a:spcPts val="1000"/>
              </a:spcBef>
              <a:spcAft>
                <a:spcPts val="0"/>
              </a:spcAft>
              <a:buSzPts val="1120"/>
              <a:buNone/>
              <a:defRPr sz="1400">
                <a:solidFill>
                  <a:srgbClr val="888888"/>
                </a:solidFill>
              </a:defRPr>
            </a:lvl5pPr>
            <a:lvl6pPr algn="l" indent="-228600" lvl="5" marL="2743200">
              <a:spcBef>
                <a:spcPts val="1000"/>
              </a:spcBef>
              <a:spcAft>
                <a:spcPts val="0"/>
              </a:spcAft>
              <a:buSzPts val="1120"/>
              <a:buNone/>
              <a:defRPr sz="1400">
                <a:solidFill>
                  <a:srgbClr val="888888"/>
                </a:solidFill>
              </a:defRPr>
            </a:lvl6pPr>
            <a:lvl7pPr algn="l" indent="-228600" lvl="6" marL="3200400">
              <a:spcBef>
                <a:spcPts val="1000"/>
              </a:spcBef>
              <a:spcAft>
                <a:spcPts val="0"/>
              </a:spcAft>
              <a:buSzPts val="1120"/>
              <a:buNone/>
              <a:defRPr sz="1400">
                <a:solidFill>
                  <a:srgbClr val="888888"/>
                </a:solidFill>
              </a:defRPr>
            </a:lvl7pPr>
            <a:lvl8pPr algn="l" indent="-228600" lvl="7" marL="3657600">
              <a:spcBef>
                <a:spcPts val="1000"/>
              </a:spcBef>
              <a:spcAft>
                <a:spcPts val="0"/>
              </a:spcAft>
              <a:buSzPts val="1120"/>
              <a:buNone/>
              <a:defRPr sz="1400">
                <a:solidFill>
                  <a:srgbClr val="888888"/>
                </a:solidFill>
              </a:defRPr>
            </a:lvl8pPr>
            <a:lvl9pPr algn="l" indent="-228600" lvl="8" marL="4114800">
              <a:spcBef>
                <a:spcPts val="1000"/>
              </a:spcBef>
              <a:spcAft>
                <a:spcPts val="0"/>
              </a:spcAft>
              <a:buSzPts val="1120"/>
              <a:buNone/>
              <a:defRPr sz="1400">
                <a:solidFill>
                  <a:srgbClr val="888888"/>
                </a:solidFill>
              </a:defRPr>
            </a:lvl9pPr>
          </a:lstStyle>
          <a:p/>
        </p:txBody>
      </p:sp>
      <p:sp>
        <p:nvSpPr>
          <p:cNvPr id="124" name="Google Shape;124;p32"/>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25" name="Google Shape;125;p32"/>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26" name="Google Shape;126;p32"/>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27" name="Shape 127"/>
        <p:cNvGrpSpPr/>
        <p:nvPr/>
      </p:nvGrpSpPr>
      <p:grpSpPr>
        <a:xfrm>
          <a:off x="0" y="0"/>
          <a:ext cx="0" cy="0"/>
          <a:chOff x="0" y="0"/>
          <a:chExt cx="0" cy="0"/>
        </a:xfrm>
      </p:grpSpPr>
      <p:sp>
        <p:nvSpPr>
          <p:cNvPr id="128" name="Google Shape;128;p33"/>
          <p:cNvSpPr txBox="1"/>
          <p:nvPr>
            <p:ph type="title"/>
          </p:nvPr>
        </p:nvSpPr>
        <p:spPr>
          <a:xfrm>
            <a:off x="677334" y="609600"/>
            <a:ext cx="8596668" cy="1320800"/>
          </a:xfrm>
          <a:prstGeom prst="rect">
            <a:avLst/>
          </a:prstGeom>
          <a:noFill/>
          <a:ln>
            <a:noFill/>
          </a:ln>
        </p:spPr>
        <p:txBody>
          <a:bodyPr anchor="t" anchorCtr="0" bIns="45700" lIns="91425" numCol="1" rIns="91425" spcFirstLastPara="1" tIns="45700" wrap="square">
            <a:normAutofit/>
          </a:bodyPr>
          <a:lstStyle>
            <a:lvl1pPr algn="l" lvl="0">
              <a:spcBef>
                <a:spcPts val="0"/>
              </a:spcBef>
              <a:spcAft>
                <a:spcPts val="0"/>
              </a:spcAft>
              <a:buClr>
                <a:schemeClr val="accent1"/>
              </a:buClr>
              <a:buSzPts val="18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29" name="Google Shape;129;p33"/>
          <p:cNvSpPr txBox="1"/>
          <p:nvPr>
            <p:ph idx="1" type="body"/>
          </p:nvPr>
        </p:nvSpPr>
        <p:spPr>
          <a:xfrm rot="5400000">
            <a:off x="3035281" y="-197358"/>
            <a:ext cx="3880773" cy="8596668"/>
          </a:xfrm>
          <a:prstGeom prst="rect">
            <a:avLst/>
          </a:prstGeom>
          <a:noFill/>
          <a:ln>
            <a:noFill/>
          </a:ln>
        </p:spPr>
        <p:txBody>
          <a:bodyPr anchor="t" anchorCtr="0" bIns="45700" lIns="91425" numCol="1" rIns="91425" spcFirstLastPara="1" tIns="45700" wrap="square">
            <a:normAutofit/>
          </a:bodyPr>
          <a:lstStyle>
            <a:lvl1pPr algn="l" indent="-320040" lvl="0" marL="457200">
              <a:spcBef>
                <a:spcPts val="1000"/>
              </a:spcBef>
              <a:spcAft>
                <a:spcPts val="0"/>
              </a:spcAft>
              <a:buSzPts val="1440"/>
              <a:buChar char="►"/>
              <a:defRPr/>
            </a:lvl1pPr>
            <a:lvl2pPr algn="l" indent="-320040" lvl="1" marL="914400">
              <a:spcBef>
                <a:spcPts val="1000"/>
              </a:spcBef>
              <a:spcAft>
                <a:spcPts val="0"/>
              </a:spcAft>
              <a:buSzPts val="1440"/>
              <a:buChar char="►"/>
              <a:defRPr/>
            </a:lvl2pPr>
            <a:lvl3pPr algn="l" indent="-320039" lvl="2" marL="1371600">
              <a:spcBef>
                <a:spcPts val="1000"/>
              </a:spcBef>
              <a:spcAft>
                <a:spcPts val="0"/>
              </a:spcAft>
              <a:buSzPts val="1440"/>
              <a:buChar char="►"/>
              <a:defRPr/>
            </a:lvl3pPr>
            <a:lvl4pPr algn="l" indent="-320039" lvl="3" marL="1828800">
              <a:spcBef>
                <a:spcPts val="1000"/>
              </a:spcBef>
              <a:spcAft>
                <a:spcPts val="0"/>
              </a:spcAft>
              <a:buSzPts val="1440"/>
              <a:buChar char="►"/>
              <a:defRPr/>
            </a:lvl4pPr>
            <a:lvl5pPr algn="l" indent="-320039" lvl="4" marL="2286000">
              <a:spcBef>
                <a:spcPts val="1000"/>
              </a:spcBef>
              <a:spcAft>
                <a:spcPts val="0"/>
              </a:spcAft>
              <a:buSzPts val="1440"/>
              <a:buChar char="►"/>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130" name="Google Shape;130;p33"/>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31" name="Google Shape;131;p33"/>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32" name="Google Shape;132;p33"/>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33" name="Shape 133"/>
        <p:cNvGrpSpPr/>
        <p:nvPr/>
      </p:nvGrpSpPr>
      <p:grpSpPr>
        <a:xfrm>
          <a:off x="0" y="0"/>
          <a:ext cx="0" cy="0"/>
          <a:chOff x="0" y="0"/>
          <a:chExt cx="0" cy="0"/>
        </a:xfrm>
      </p:grpSpPr>
      <p:sp>
        <p:nvSpPr>
          <p:cNvPr id="134" name="Google Shape;134;p34"/>
          <p:cNvSpPr txBox="1"/>
          <p:nvPr>
            <p:ph type="title"/>
          </p:nvPr>
        </p:nvSpPr>
        <p:spPr>
          <a:xfrm rot="5400000">
            <a:off x="5994319" y="2582953"/>
            <a:ext cx="5251451" cy="1304743"/>
          </a:xfrm>
          <a:prstGeom prst="rect">
            <a:avLst/>
          </a:prstGeom>
          <a:noFill/>
          <a:ln>
            <a:noFill/>
          </a:ln>
        </p:spPr>
        <p:txBody>
          <a:bodyPr anchor="ctr" anchorCtr="0" bIns="45700" lIns="91425" numCol="1" rIns="91425" spcFirstLastPara="1" tIns="45700" wrap="square">
            <a:normAutofit/>
          </a:bodyPr>
          <a:lstStyle>
            <a:lvl1pPr algn="l" lvl="0">
              <a:spcBef>
                <a:spcPts val="0"/>
              </a:spcBef>
              <a:spcAft>
                <a:spcPts val="0"/>
              </a:spcAft>
              <a:buClr>
                <a:schemeClr val="accent1"/>
              </a:buClr>
              <a:buSzPts val="18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35" name="Google Shape;135;p34"/>
          <p:cNvSpPr txBox="1"/>
          <p:nvPr>
            <p:ph idx="1" type="body"/>
          </p:nvPr>
        </p:nvSpPr>
        <p:spPr>
          <a:xfrm rot="5400000">
            <a:off x="1581685" y="-294750"/>
            <a:ext cx="5251450" cy="7060150"/>
          </a:xfrm>
          <a:prstGeom prst="rect">
            <a:avLst/>
          </a:prstGeom>
          <a:noFill/>
          <a:ln>
            <a:noFill/>
          </a:ln>
        </p:spPr>
        <p:txBody>
          <a:bodyPr anchor="t" anchorCtr="0" bIns="45700" lIns="91425" numCol="1" rIns="91425" spcFirstLastPara="1" tIns="45700" wrap="square">
            <a:normAutofit/>
          </a:bodyPr>
          <a:lstStyle>
            <a:lvl1pPr algn="l" indent="-320040" lvl="0" marL="457200">
              <a:spcBef>
                <a:spcPts val="1000"/>
              </a:spcBef>
              <a:spcAft>
                <a:spcPts val="0"/>
              </a:spcAft>
              <a:buSzPts val="1440"/>
              <a:buChar char="►"/>
              <a:defRPr/>
            </a:lvl1pPr>
            <a:lvl2pPr algn="l" indent="-320040" lvl="1" marL="914400">
              <a:spcBef>
                <a:spcPts val="1000"/>
              </a:spcBef>
              <a:spcAft>
                <a:spcPts val="0"/>
              </a:spcAft>
              <a:buSzPts val="1440"/>
              <a:buChar char="►"/>
              <a:defRPr/>
            </a:lvl2pPr>
            <a:lvl3pPr algn="l" indent="-320039" lvl="2" marL="1371600">
              <a:spcBef>
                <a:spcPts val="1000"/>
              </a:spcBef>
              <a:spcAft>
                <a:spcPts val="0"/>
              </a:spcAft>
              <a:buSzPts val="1440"/>
              <a:buChar char="►"/>
              <a:defRPr/>
            </a:lvl3pPr>
            <a:lvl4pPr algn="l" indent="-320039" lvl="3" marL="1828800">
              <a:spcBef>
                <a:spcPts val="1000"/>
              </a:spcBef>
              <a:spcAft>
                <a:spcPts val="0"/>
              </a:spcAft>
              <a:buSzPts val="1440"/>
              <a:buChar char="►"/>
              <a:defRPr/>
            </a:lvl4pPr>
            <a:lvl5pPr algn="l" indent="-320039" lvl="4" marL="2286000">
              <a:spcBef>
                <a:spcPts val="1000"/>
              </a:spcBef>
              <a:spcAft>
                <a:spcPts val="0"/>
              </a:spcAft>
              <a:buSzPts val="1440"/>
              <a:buChar char="►"/>
              <a:defRPr/>
            </a:lvl5pPr>
            <a:lvl6pPr algn="l" indent="-320039" lvl="5" marL="2743200">
              <a:spcBef>
                <a:spcPts val="1000"/>
              </a:spcBef>
              <a:spcAft>
                <a:spcPts val="0"/>
              </a:spcAft>
              <a:buSzPts val="1440"/>
              <a:buChar char="►"/>
              <a:defRPr/>
            </a:lvl6pPr>
            <a:lvl7pPr algn="l" indent="-320039" lvl="6" marL="3200400">
              <a:spcBef>
                <a:spcPts val="1000"/>
              </a:spcBef>
              <a:spcAft>
                <a:spcPts val="0"/>
              </a:spcAft>
              <a:buSzPts val="1440"/>
              <a:buChar char="►"/>
              <a:defRPr/>
            </a:lvl7pPr>
            <a:lvl8pPr algn="l" indent="-320040" lvl="7" marL="3657600">
              <a:spcBef>
                <a:spcPts val="1000"/>
              </a:spcBef>
              <a:spcAft>
                <a:spcPts val="0"/>
              </a:spcAft>
              <a:buSzPts val="1440"/>
              <a:buChar char="►"/>
              <a:defRPr/>
            </a:lvl8pPr>
            <a:lvl9pPr algn="l" indent="-320040" lvl="8" marL="4114800">
              <a:spcBef>
                <a:spcPts val="1000"/>
              </a:spcBef>
              <a:spcAft>
                <a:spcPts val="0"/>
              </a:spcAft>
              <a:buSzPts val="1440"/>
              <a:buChar char="►"/>
              <a:defRPr/>
            </a:lvl9pPr>
          </a:lstStyle>
          <a:p/>
        </p:txBody>
      </p:sp>
      <p:sp>
        <p:nvSpPr>
          <p:cNvPr id="136" name="Google Shape;136;p34"/>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37" name="Google Shape;137;p34"/>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a:spcBef>
                <a:spcPts val="0"/>
              </a:spcBef>
              <a:spcAft>
                <a:spcPts val="0"/>
              </a:spcAft>
              <a:buSzPts val="1400"/>
              <a:buNone/>
              <a:defRPr/>
            </a:lvl1pPr>
            <a:lvl2pPr algn="l" lvl="1">
              <a:spcBef>
                <a:spcPts val="0"/>
              </a:spcBef>
              <a:spcAft>
                <a:spcPts val="0"/>
              </a:spcAft>
              <a:buSzPts val="1400"/>
              <a:buNone/>
              <a:defRPr/>
            </a:lvl2pPr>
            <a:lvl3pPr algn="l" lvl="2">
              <a:spcBef>
                <a:spcPts val="0"/>
              </a:spcBef>
              <a:spcAft>
                <a:spcPts val="0"/>
              </a:spcAft>
              <a:buSzPts val="1400"/>
              <a:buNone/>
              <a:defRPr/>
            </a:lvl3pPr>
            <a:lvl4pPr algn="l" lvl="3">
              <a:spcBef>
                <a:spcPts val="0"/>
              </a:spcBef>
              <a:spcAft>
                <a:spcPts val="0"/>
              </a:spcAft>
              <a:buSzPts val="1400"/>
              <a:buNone/>
              <a:defRPr/>
            </a:lvl4pPr>
            <a:lvl5pPr algn="l" lvl="4">
              <a:spcBef>
                <a:spcPts val="0"/>
              </a:spcBef>
              <a:spcAft>
                <a:spcPts val="0"/>
              </a:spcAft>
              <a:buSzPts val="1400"/>
              <a:buNone/>
              <a:defRPr/>
            </a:lvl5pPr>
            <a:lvl6pPr algn="l" lvl="5">
              <a:spcBef>
                <a:spcPts val="0"/>
              </a:spcBef>
              <a:spcAft>
                <a:spcPts val="0"/>
              </a:spcAft>
              <a:buSzPts val="1400"/>
              <a:buNone/>
              <a:defRPr/>
            </a:lvl6pPr>
            <a:lvl7pPr algn="l" lvl="6">
              <a:spcBef>
                <a:spcPts val="0"/>
              </a:spcBef>
              <a:spcAft>
                <a:spcPts val="0"/>
              </a:spcAft>
              <a:buSzPts val="1400"/>
              <a:buNone/>
              <a:defRPr/>
            </a:lvl7pPr>
            <a:lvl8pPr algn="l" lvl="7">
              <a:spcBef>
                <a:spcPts val="0"/>
              </a:spcBef>
              <a:spcAft>
                <a:spcPts val="0"/>
              </a:spcAft>
              <a:buSzPts val="1400"/>
              <a:buNone/>
              <a:defRPr/>
            </a:lvl8pPr>
            <a:lvl9pPr algn="l" lvl="8">
              <a:spcBef>
                <a:spcPts val="0"/>
              </a:spcBef>
              <a:spcAft>
                <a:spcPts val="0"/>
              </a:spcAft>
              <a:buSzPts val="1400"/>
              <a:buNone/>
              <a:defRPr/>
            </a:lvl9pPr>
          </a:lstStyle>
          <a:p/>
        </p:txBody>
      </p:sp>
      <p:sp>
        <p:nvSpPr>
          <p:cNvPr id="138" name="Google Shape;138;p34"/>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a:spcBef>
                <a:spcPts val="0"/>
              </a:spcBef>
              <a:buNone/>
              <a:defRPr/>
            </a:lvl1pPr>
            <a:lvl2pPr algn="r" indent="0" lvl="1" marL="0">
              <a:spcBef>
                <a:spcPts val="0"/>
              </a:spcBef>
              <a:buNone/>
              <a:defRPr/>
            </a:lvl2pPr>
            <a:lvl3pPr algn="r" indent="0" lvl="2" marL="0">
              <a:spcBef>
                <a:spcPts val="0"/>
              </a:spcBef>
              <a:buNone/>
              <a:defRPr/>
            </a:lvl3pPr>
            <a:lvl4pPr algn="r" indent="0" lvl="3" marL="0">
              <a:spcBef>
                <a:spcPts val="0"/>
              </a:spcBef>
              <a:buNone/>
              <a:defRPr/>
            </a:lvl4pPr>
            <a:lvl5pPr algn="r" indent="0" lvl="4" marL="0">
              <a:spcBef>
                <a:spcPts val="0"/>
              </a:spcBef>
              <a:buNone/>
              <a:defRPr/>
            </a:lvl5pPr>
            <a:lvl6pPr algn="r" indent="0" lvl="5" marL="0">
              <a:spcBef>
                <a:spcPts val="0"/>
              </a:spcBef>
              <a:buNone/>
              <a:defRPr/>
            </a:lvl6pPr>
            <a:lvl7pPr algn="r" indent="0" lvl="6" marL="0">
              <a:spcBef>
                <a:spcPts val="0"/>
              </a:spcBef>
              <a:buNone/>
              <a:defRPr/>
            </a:lvl7pPr>
            <a:lvl8pPr algn="r" indent="0" lvl="7" marL="0">
              <a:spcBef>
                <a:spcPts val="0"/>
              </a:spcBef>
              <a:buNone/>
              <a:defRPr/>
            </a:lvl8pPr>
            <a:lvl9pPr algn="r" indent="0" lvl="8" marL="0">
              <a:spcBef>
                <a:spcPts val="0"/>
              </a:spcBef>
              <a:buNone/>
              <a:defRPr/>
            </a:lvl9pPr>
          </a:lstStyle>
          <a:p>
            <a:pPr algn="r" indent="0" lvl="0" marL="0" rtl="0">
              <a:spcBef>
                <a:spcPts val="0"/>
              </a:spcBef>
              <a:spcAft>
                <a:spcPts val="0"/>
              </a:spcAft>
              <a:buNone/>
            </a:pPr>
            <a:fld id="{00000000-1234-1234-1234-123412341234}" type="slidenum">
              <a:rPr altLang="en-GB"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7" Target="../slideLayouts/slideLayout16.xml" Type="http://schemas.openxmlformats.org/officeDocument/2006/relationships/slideLayout"/><Relationship Id="rId16" Target="../slideLayouts/slideLayout15.xml" Type="http://schemas.openxmlformats.org/officeDocument/2006/relationships/slideLayout"/><Relationship Id="rId15" Target="../slideLayouts/slideLayout14.xml" Type="http://schemas.openxmlformats.org/officeDocument/2006/relationships/slideLayout"/><Relationship Id="rId14" Target="../slideLayouts/slideLayout13.xml" Type="http://schemas.openxmlformats.org/officeDocument/2006/relationships/slideLayout"/><Relationship Id="rId13" Target="../slideLayouts/slideLayout12.xml" Type="http://schemas.openxmlformats.org/officeDocument/2006/relationships/slideLayout"/><Relationship Id="rId12" Target="../slideLayouts/slideLayout11.xml" Type="http://schemas.openxmlformats.org/officeDocument/2006/relationships/slideLayout"/><Relationship Id="rId11" Target="../slideLayouts/slideLayout10.xml" Type="http://schemas.openxmlformats.org/officeDocument/2006/relationships/slideLayout"/><Relationship Id="rId9" Target="../slideLayouts/slideLayout8.xml" Type="http://schemas.openxmlformats.org/officeDocument/2006/relationships/slideLayout"/><Relationship Id="rId10" Target="../slideLayouts/slideLayout9.xml" Type="http://schemas.openxmlformats.org/officeDocument/2006/relationships/slideLayout"/><Relationship Id="rId8" Target="../slideLayouts/slideLayout7.xml" Type="http://schemas.openxmlformats.org/officeDocument/2006/relationships/slideLayout"/><Relationship Id="rId7" Target="../slideLayouts/slideLayout6.xml" Type="http://schemas.openxmlformats.org/officeDocument/2006/relationships/slideLayout"/><Relationship Id="rId6" Target="../slideLayouts/slideLayout5.xml" Type="http://schemas.openxmlformats.org/officeDocument/2006/relationships/slideLayout"/><Relationship Id="rId5" Target="../slideLayouts/slideLayout4.xml" Type="http://schemas.openxmlformats.org/officeDocument/2006/relationships/slideLayout"/><Relationship Id="rId4" Target="../slideLayouts/slideLayout3.xml" Type="http://schemas.openxmlformats.org/officeDocument/2006/relationships/slideLayout"/><Relationship Id="rId3" Target="../slideLayouts/slideLayout2.xml" Type="http://schemas.openxmlformats.org/officeDocument/2006/relationships/slideLayout"/><Relationship Id="rId2" Target="../slideLayouts/slideLayout1.xml" Type="http://schemas.openxmlformats.org/officeDocument/2006/relationships/slideLayout"/><Relationship Id="rId1" Target="../theme/theme2.xml" Type="http://schemas.openxmlformats.org/officeDocument/2006/relationships/theme"/></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grpSp>
        <p:nvGrpSpPr>
          <p:cNvPr id="6" name="Google Shape;6;p18"/>
          <p:cNvGrpSpPr/>
          <p:nvPr/>
        </p:nvGrpSpPr>
        <p:grpSpPr>
          <a:xfrm>
            <a:off x="0" y="-8467"/>
            <a:ext cx="12192000" cy="6866467"/>
            <a:chOff x="0" y="-8467"/>
            <a:chExt cx="12192000" cy="6866467"/>
          </a:xfrm>
        </p:grpSpPr>
        <p:cxnSp>
          <p:nvCxnSpPr>
            <p:cNvPr id="7" name="Google Shape;7;p18"/>
            <p:cNvCxnSpPr/>
            <p:nvPr/>
          </p:nvCxnSpPr>
          <p:spPr>
            <a:xfrm>
              <a:off x="9371012" y="0"/>
              <a:ext cx="1219200" cy="6858000"/>
            </a:xfrm>
            <a:prstGeom prst="straightConnector1">
              <a:avLst/>
            </a:prstGeom>
            <a:noFill/>
            <a:ln cap="flat" cmpd="sng" w="9525">
              <a:solidFill>
                <a:schemeClr val="accent1">
                  <a:alpha val="69803"/>
                </a:schemeClr>
              </a:solidFill>
              <a:prstDash val="solid"/>
              <a:round/>
              <a:headEnd len="sm" type="none" w="sm"/>
              <a:tailEnd len="sm" type="none" w="sm"/>
            </a:ln>
          </p:spPr>
        </p:cxnSp>
        <p:cxnSp>
          <p:nvCxnSpPr>
            <p:cNvPr id="8" name="Google Shape;8;p18"/>
            <p:cNvCxnSpPr/>
            <p:nvPr/>
          </p:nvCxnSpPr>
          <p:spPr>
            <a:xfrm flipH="1">
              <a:off x="7425267" y="3681413"/>
              <a:ext cx="4763558" cy="3176587"/>
            </a:xfrm>
            <a:prstGeom prst="straightConnector1">
              <a:avLst/>
            </a:prstGeom>
            <a:noFill/>
            <a:ln cap="flat" cmpd="sng" w="9525">
              <a:solidFill>
                <a:schemeClr val="accent1">
                  <a:alpha val="69803"/>
                </a:schemeClr>
              </a:solidFill>
              <a:prstDash val="solid"/>
              <a:round/>
              <a:headEnd len="sm" type="none" w="sm"/>
              <a:tailEnd len="sm" type="none" w="sm"/>
            </a:ln>
          </p:spPr>
        </p:cxnSp>
        <p:sp>
          <p:nvSpPr>
            <p:cNvPr id="9" name="Google Shape;9;p18"/>
            <p:cNvSpPr/>
            <p:nvPr/>
          </p:nvSpPr>
          <p:spPr>
            <a:xfrm>
              <a:off x="9181476" y="-8467"/>
              <a:ext cx="3007349" cy="6866467"/>
            </a:xfrm>
            <a:custGeom>
              <a:rect b="b" l="l" r="r" t="t"/>
              <a:pathLst>
                <a:path extrusionOk="0" h="6866467" w="3007349">
                  <a:moveTo>
                    <a:pt x="2045532" y="0"/>
                  </a:moveTo>
                  <a:lnTo>
                    <a:pt x="3007349" y="0"/>
                  </a:lnTo>
                  <a:lnTo>
                    <a:pt x="3007349" y="6866467"/>
                  </a:lnTo>
                  <a:lnTo>
                    <a:pt x="0" y="6866467"/>
                  </a:lnTo>
                  <a:lnTo>
                    <a:pt x="2045532" y="0"/>
                  </a:lnTo>
                  <a:close/>
                </a:path>
              </a:pathLst>
            </a:custGeom>
            <a:solidFill>
              <a:schemeClr val="accent1">
                <a:alpha val="35686"/>
              </a:schemeClr>
            </a:solidFill>
            <a:ln>
              <a:noFill/>
            </a:ln>
          </p:spPr>
        </p:sp>
        <p:sp>
          <p:nvSpPr>
            <p:cNvPr id="10" name="Google Shape;10;p18"/>
            <p:cNvSpPr/>
            <p:nvPr/>
          </p:nvSpPr>
          <p:spPr>
            <a:xfrm>
              <a:off x="9603442" y="-8467"/>
              <a:ext cx="2588558" cy="6866467"/>
            </a:xfrm>
            <a:custGeom>
              <a:rect b="b" l="l" r="r" t="t"/>
              <a:pathLst>
                <a:path extrusionOk="0" h="6866467" w="2573311">
                  <a:moveTo>
                    <a:pt x="0" y="0"/>
                  </a:moveTo>
                  <a:lnTo>
                    <a:pt x="2573311" y="0"/>
                  </a:lnTo>
                  <a:lnTo>
                    <a:pt x="2573311" y="6866467"/>
                  </a:lnTo>
                  <a:lnTo>
                    <a:pt x="1202336" y="6866467"/>
                  </a:lnTo>
                  <a:lnTo>
                    <a:pt x="0" y="0"/>
                  </a:lnTo>
                  <a:close/>
                </a:path>
              </a:pathLst>
            </a:custGeom>
            <a:solidFill>
              <a:schemeClr val="accent1">
                <a:alpha val="20000"/>
              </a:schemeClr>
            </a:solidFill>
            <a:ln>
              <a:noFill/>
            </a:ln>
          </p:spPr>
        </p:sp>
        <p:sp>
          <p:nvSpPr>
            <p:cNvPr id="11" name="Google Shape;11;p18"/>
            <p:cNvSpPr/>
            <p:nvPr/>
          </p:nvSpPr>
          <p:spPr>
            <a:xfrm>
              <a:off x="8932333" y="3048000"/>
              <a:ext cx="3259667" cy="3810000"/>
            </a:xfrm>
            <a:prstGeom prst="triangle">
              <a:avLst>
                <a:gd fmla="val 100000" name="adj"/>
              </a:avLst>
            </a:prstGeom>
            <a:solidFill>
              <a:srgbClr val="16B0E3">
                <a:alpha val="65882"/>
              </a:srgbClr>
            </a:solidFill>
            <a:ln>
              <a:noFill/>
            </a:ln>
          </p:spPr>
          <p:txBody>
            <a:bodyPr anchor="ctr"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12" name="Google Shape;12;p18"/>
            <p:cNvSpPr/>
            <p:nvPr/>
          </p:nvSpPr>
          <p:spPr>
            <a:xfrm>
              <a:off x="9334500" y="-8467"/>
              <a:ext cx="2854326" cy="6866467"/>
            </a:xfrm>
            <a:custGeom>
              <a:rect b="b" l="l" r="r" t="t"/>
              <a:pathLst>
                <a:path extrusionOk="0" h="6866467" w="2858013">
                  <a:moveTo>
                    <a:pt x="0" y="0"/>
                  </a:moveTo>
                  <a:lnTo>
                    <a:pt x="2858013" y="0"/>
                  </a:lnTo>
                  <a:lnTo>
                    <a:pt x="2858013" y="6866467"/>
                  </a:lnTo>
                  <a:lnTo>
                    <a:pt x="2473942" y="6866467"/>
                  </a:lnTo>
                  <a:lnTo>
                    <a:pt x="0" y="0"/>
                  </a:lnTo>
                  <a:close/>
                </a:path>
              </a:pathLst>
            </a:custGeom>
            <a:solidFill>
              <a:srgbClr val="16B0E3">
                <a:alpha val="49803"/>
              </a:srgbClr>
            </a:solidFill>
            <a:ln>
              <a:noFill/>
            </a:ln>
          </p:spPr>
        </p:sp>
        <p:sp>
          <p:nvSpPr>
            <p:cNvPr id="13" name="Google Shape;13;p18"/>
            <p:cNvSpPr/>
            <p:nvPr/>
          </p:nvSpPr>
          <p:spPr>
            <a:xfrm>
              <a:off x="10898730" y="-8467"/>
              <a:ext cx="1290094" cy="6866467"/>
            </a:xfrm>
            <a:custGeom>
              <a:rect b="b" l="l" r="r" t="t"/>
              <a:pathLst>
                <a:path extrusionOk="0" h="6858000" w="1290094">
                  <a:moveTo>
                    <a:pt x="1019735" y="0"/>
                  </a:moveTo>
                  <a:lnTo>
                    <a:pt x="1290094" y="0"/>
                  </a:lnTo>
                  <a:lnTo>
                    <a:pt x="1290094" y="6858000"/>
                  </a:lnTo>
                  <a:lnTo>
                    <a:pt x="0" y="6858000"/>
                  </a:lnTo>
                  <a:lnTo>
                    <a:pt x="1019735" y="0"/>
                  </a:lnTo>
                  <a:close/>
                </a:path>
              </a:pathLst>
            </a:custGeom>
            <a:solidFill>
              <a:schemeClr val="accent2">
                <a:alpha val="69803"/>
              </a:schemeClr>
            </a:solidFill>
            <a:ln>
              <a:noFill/>
            </a:ln>
          </p:spPr>
        </p:sp>
        <p:sp>
          <p:nvSpPr>
            <p:cNvPr id="14" name="Google Shape;14;p18"/>
            <p:cNvSpPr/>
            <p:nvPr/>
          </p:nvSpPr>
          <p:spPr>
            <a:xfrm>
              <a:off x="10938999" y="-8467"/>
              <a:ext cx="1249825" cy="6866467"/>
            </a:xfrm>
            <a:custGeom>
              <a:rect b="b" l="l" r="r" t="t"/>
              <a:pathLst>
                <a:path extrusionOk="0" h="6858000" w="1249825">
                  <a:moveTo>
                    <a:pt x="0" y="0"/>
                  </a:moveTo>
                  <a:lnTo>
                    <a:pt x="1249825" y="0"/>
                  </a:lnTo>
                  <a:lnTo>
                    <a:pt x="1249825" y="6858000"/>
                  </a:lnTo>
                  <a:lnTo>
                    <a:pt x="1109382" y="6858000"/>
                  </a:lnTo>
                  <a:lnTo>
                    <a:pt x="0" y="0"/>
                  </a:lnTo>
                  <a:close/>
                </a:path>
              </a:pathLst>
            </a:custGeom>
            <a:solidFill>
              <a:srgbClr val="226292">
                <a:alpha val="80000"/>
              </a:srgbClr>
            </a:solidFill>
            <a:ln>
              <a:noFill/>
            </a:ln>
          </p:spPr>
        </p:sp>
        <p:sp>
          <p:nvSpPr>
            <p:cNvPr id="15" name="Google Shape;15;p18"/>
            <p:cNvSpPr/>
            <p:nvPr/>
          </p:nvSpPr>
          <p:spPr>
            <a:xfrm>
              <a:off x="10371666" y="3589867"/>
              <a:ext cx="1817159" cy="3268133"/>
            </a:xfrm>
            <a:prstGeom prst="triangle">
              <a:avLst>
                <a:gd fmla="val 100000" name="adj"/>
              </a:avLst>
            </a:prstGeom>
            <a:solidFill>
              <a:srgbClr val="16B0E3">
                <a:alpha val="65882"/>
              </a:srgbClr>
            </a:solidFill>
            <a:ln>
              <a:noFill/>
            </a:ln>
          </p:spPr>
          <p:txBody>
            <a:bodyPr anchor="ctr" anchorCtr="0" bIns="91425" lIns="91425" numCol="1" rIns="91425" spcFirstLastPara="1" tIns="91425" wrap="square">
              <a:noAutofit/>
            </a:bodyPr>
            <a:lstStyle/>
            <a:p>
              <a:pPr algn="l" indent="0" lvl="0" marL="0" rtl="0">
                <a:spcBef>
                  <a:spcPts val="0"/>
                </a:spcBef>
                <a:spcAft>
                  <a:spcPts val="0"/>
                </a:spcAft>
                <a:buNone/>
              </a:pPr>
              <a:r>
                <a:t/>
              </a:r>
              <a:endParaRPr/>
            </a:p>
          </p:txBody>
        </p:sp>
        <p:sp>
          <p:nvSpPr>
            <p:cNvPr id="16" name="Google Shape;16;p18"/>
            <p:cNvSpPr/>
            <p:nvPr/>
          </p:nvSpPr>
          <p:spPr>
            <a:xfrm>
              <a:off x="0" y="4013200"/>
              <a:ext cx="448733" cy="2844800"/>
            </a:xfrm>
            <a:prstGeom prst="triangle">
              <a:avLst>
                <a:gd fmla="val 0" name="adj"/>
              </a:avLst>
            </a:prstGeom>
            <a:solidFill>
              <a:schemeClr val="accent1">
                <a:alpha val="69803"/>
              </a:schemeClr>
            </a:solidFill>
            <a:ln>
              <a:noFill/>
            </a:ln>
          </p:spPr>
          <p:txBody>
            <a:bodyPr anchor="ctr" anchorCtr="0" bIns="91425" lIns="91425" numCol="1" rIns="91425" spcFirstLastPara="1" tIns="91425" wrap="square">
              <a:noAutofit/>
            </a:bodyPr>
            <a:lstStyle/>
            <a:p>
              <a:pPr algn="l" indent="0" lvl="0" marL="0" rtl="0">
                <a:spcBef>
                  <a:spcPts val="0"/>
                </a:spcBef>
                <a:spcAft>
                  <a:spcPts val="0"/>
                </a:spcAft>
                <a:buNone/>
              </a:pPr>
              <a:r>
                <a:t/>
              </a:r>
              <a:endParaRPr/>
            </a:p>
          </p:txBody>
        </p:sp>
      </p:grpSp>
      <p:sp>
        <p:nvSpPr>
          <p:cNvPr id="17" name="Google Shape;17;p18"/>
          <p:cNvSpPr txBox="1"/>
          <p:nvPr>
            <p:ph type="title"/>
          </p:nvPr>
        </p:nvSpPr>
        <p:spPr>
          <a:xfrm>
            <a:off x="677334" y="609600"/>
            <a:ext cx="8596668" cy="1320800"/>
          </a:xfrm>
          <a:prstGeom prst="rect">
            <a:avLst/>
          </a:prstGeom>
          <a:noFill/>
          <a:ln>
            <a:noFill/>
          </a:ln>
        </p:spPr>
        <p:txBody>
          <a:bodyPr anchor="t" anchorCtr="0" bIns="45700" lIns="91425" numCol="1" rIns="91425" spcFirstLastPara="1" tIns="45700" wrap="square">
            <a:normAutofit/>
          </a:bodyPr>
          <a:lstStyle>
            <a:lvl1pPr algn="l" lvl="0" marR="0" rtl="0">
              <a:spcBef>
                <a:spcPts val="0"/>
              </a:spcBef>
              <a:spcAft>
                <a:spcPts val="0"/>
              </a:spcAft>
              <a:buClr>
                <a:schemeClr val="accent1"/>
              </a:buClr>
              <a:buSzPts val="3600"/>
              <a:buFont typeface="Trebuchet MS"/>
              <a:buNone/>
              <a:defRPr b="0" cap="none" i="0" strike="noStrike" sz="3600" u="none">
                <a:solidFill>
                  <a:schemeClr val="accent1"/>
                </a:solidFill>
                <a:latin typeface="Trebuchet MS"/>
                <a:ea typeface="Trebuchet MS"/>
                <a:cs typeface="Trebuchet MS"/>
                <a:sym typeface="Trebuchet MS"/>
              </a:defRPr>
            </a:lvl1pPr>
            <a:lvl2pPr algn="l" lvl="1" marR="0" rtl="0">
              <a:spcBef>
                <a:spcPts val="0"/>
              </a:spcBef>
              <a:spcAft>
                <a:spcPts val="0"/>
              </a:spcAft>
              <a:buSzPts val="1400"/>
              <a:buNone/>
              <a:defRPr b="0" cap="none" i="0" strike="noStrike" sz="1800" u="none">
                <a:solidFill>
                  <a:schemeClr val="dk2"/>
                </a:solidFill>
              </a:defRPr>
            </a:lvl2pPr>
            <a:lvl3pPr algn="l" lvl="2" marR="0" rtl="0">
              <a:spcBef>
                <a:spcPts val="0"/>
              </a:spcBef>
              <a:spcAft>
                <a:spcPts val="0"/>
              </a:spcAft>
              <a:buSzPts val="1400"/>
              <a:buNone/>
              <a:defRPr b="0" cap="none" i="0" strike="noStrike" sz="1800" u="none">
                <a:solidFill>
                  <a:schemeClr val="dk2"/>
                </a:solidFill>
              </a:defRPr>
            </a:lvl3pPr>
            <a:lvl4pPr algn="l" lvl="3" marR="0" rtl="0">
              <a:spcBef>
                <a:spcPts val="0"/>
              </a:spcBef>
              <a:spcAft>
                <a:spcPts val="0"/>
              </a:spcAft>
              <a:buSzPts val="1400"/>
              <a:buNone/>
              <a:defRPr b="0" cap="none" i="0" strike="noStrike" sz="1800" u="none">
                <a:solidFill>
                  <a:schemeClr val="dk2"/>
                </a:solidFill>
              </a:defRPr>
            </a:lvl4pPr>
            <a:lvl5pPr algn="l" lvl="4" marR="0" rtl="0">
              <a:spcBef>
                <a:spcPts val="0"/>
              </a:spcBef>
              <a:spcAft>
                <a:spcPts val="0"/>
              </a:spcAft>
              <a:buSzPts val="1400"/>
              <a:buNone/>
              <a:defRPr b="0" cap="none" i="0" strike="noStrike" sz="1800" u="none">
                <a:solidFill>
                  <a:schemeClr val="dk2"/>
                </a:solidFill>
              </a:defRPr>
            </a:lvl5pPr>
            <a:lvl6pPr algn="l" lvl="5" marR="0" rtl="0">
              <a:spcBef>
                <a:spcPts val="0"/>
              </a:spcBef>
              <a:spcAft>
                <a:spcPts val="0"/>
              </a:spcAft>
              <a:buSzPts val="1400"/>
              <a:buNone/>
              <a:defRPr b="0" cap="none" i="0" strike="noStrike" sz="1800" u="none">
                <a:solidFill>
                  <a:schemeClr val="dk2"/>
                </a:solidFill>
              </a:defRPr>
            </a:lvl6pPr>
            <a:lvl7pPr algn="l" lvl="6" marR="0" rtl="0">
              <a:spcBef>
                <a:spcPts val="0"/>
              </a:spcBef>
              <a:spcAft>
                <a:spcPts val="0"/>
              </a:spcAft>
              <a:buSzPts val="1400"/>
              <a:buNone/>
              <a:defRPr b="0" cap="none" i="0" strike="noStrike" sz="1800" u="none">
                <a:solidFill>
                  <a:schemeClr val="dk2"/>
                </a:solidFill>
              </a:defRPr>
            </a:lvl7pPr>
            <a:lvl8pPr algn="l" lvl="7" marR="0" rtl="0">
              <a:spcBef>
                <a:spcPts val="0"/>
              </a:spcBef>
              <a:spcAft>
                <a:spcPts val="0"/>
              </a:spcAft>
              <a:buSzPts val="1400"/>
              <a:buNone/>
              <a:defRPr b="0" cap="none" i="0" strike="noStrike" sz="1800" u="none">
                <a:solidFill>
                  <a:schemeClr val="dk2"/>
                </a:solidFill>
              </a:defRPr>
            </a:lvl8pPr>
            <a:lvl9pPr algn="l" lvl="8" marR="0" rtl="0">
              <a:spcBef>
                <a:spcPts val="0"/>
              </a:spcBef>
              <a:spcAft>
                <a:spcPts val="0"/>
              </a:spcAft>
              <a:buSzPts val="1400"/>
              <a:buNone/>
              <a:defRPr b="0" cap="none" i="0" strike="noStrike" sz="1800" u="none">
                <a:solidFill>
                  <a:schemeClr val="dk2"/>
                </a:solidFill>
              </a:defRPr>
            </a:lvl9pPr>
          </a:lstStyle>
          <a:p/>
        </p:txBody>
      </p:sp>
      <p:sp>
        <p:nvSpPr>
          <p:cNvPr id="18" name="Google Shape;18;p18"/>
          <p:cNvSpPr txBox="1"/>
          <p:nvPr>
            <p:ph idx="1" type="body"/>
          </p:nvPr>
        </p:nvSpPr>
        <p:spPr>
          <a:xfrm>
            <a:off x="677334" y="2160589"/>
            <a:ext cx="8596668" cy="3880773"/>
          </a:xfrm>
          <a:prstGeom prst="rect">
            <a:avLst/>
          </a:prstGeom>
          <a:noFill/>
          <a:ln>
            <a:noFill/>
          </a:ln>
        </p:spPr>
        <p:txBody>
          <a:bodyPr anchor="t" anchorCtr="0" bIns="45700" lIns="91425" numCol="1" rIns="91425" spcFirstLastPara="1" tIns="45700" wrap="square">
            <a:normAutofit/>
          </a:bodyPr>
          <a:lstStyle>
            <a:lvl1pPr algn="l" indent="-320040" lvl="0" marL="457200" marR="0" rtl="0">
              <a:spcBef>
                <a:spcPts val="1000"/>
              </a:spcBef>
              <a:spcAft>
                <a:spcPts val="0"/>
              </a:spcAft>
              <a:buClr>
                <a:schemeClr val="accent1"/>
              </a:buClr>
              <a:buSzPts val="1440"/>
              <a:buFont typeface="Noto Sans Symbols"/>
              <a:buChar char="►"/>
              <a:defRPr b="0" cap="none" i="0" strike="noStrike" sz="1800" u="none">
                <a:solidFill>
                  <a:srgbClr val="3F3F3F"/>
                </a:solidFill>
                <a:latin typeface="Trebuchet MS"/>
                <a:ea typeface="Trebuchet MS"/>
                <a:cs typeface="Trebuchet MS"/>
                <a:sym typeface="Trebuchet MS"/>
              </a:defRPr>
            </a:lvl1pPr>
            <a:lvl2pPr algn="l" indent="-309880" lvl="1" marL="914400" marR="0" rtl="0">
              <a:spcBef>
                <a:spcPts val="1000"/>
              </a:spcBef>
              <a:spcAft>
                <a:spcPts val="0"/>
              </a:spcAft>
              <a:buClr>
                <a:schemeClr val="accent1"/>
              </a:buClr>
              <a:buSzPts val="1280"/>
              <a:buFont typeface="Noto Sans Symbols"/>
              <a:buChar char="►"/>
              <a:defRPr b="0" cap="none" i="0" strike="noStrike" sz="1600" u="none">
                <a:solidFill>
                  <a:srgbClr val="3F3F3F"/>
                </a:solidFill>
                <a:latin typeface="Trebuchet MS"/>
                <a:ea typeface="Trebuchet MS"/>
                <a:cs typeface="Trebuchet MS"/>
                <a:sym typeface="Trebuchet MS"/>
              </a:defRPr>
            </a:lvl2pPr>
            <a:lvl3pPr algn="l" indent="-299719" lvl="2" marL="1371600" marR="0" rtl="0">
              <a:spcBef>
                <a:spcPts val="1000"/>
              </a:spcBef>
              <a:spcAft>
                <a:spcPts val="0"/>
              </a:spcAft>
              <a:buClr>
                <a:schemeClr val="accent1"/>
              </a:buClr>
              <a:buSzPts val="1120"/>
              <a:buFont typeface="Noto Sans Symbols"/>
              <a:buChar char="►"/>
              <a:defRPr b="0" cap="none" i="0" strike="noStrike" sz="1400" u="none">
                <a:solidFill>
                  <a:srgbClr val="3F3F3F"/>
                </a:solidFill>
                <a:latin typeface="Trebuchet MS"/>
                <a:ea typeface="Trebuchet MS"/>
                <a:cs typeface="Trebuchet MS"/>
                <a:sym typeface="Trebuchet MS"/>
              </a:defRPr>
            </a:lvl3pPr>
            <a:lvl4pPr algn="l" indent="-289560" lvl="3" marL="1828800" marR="0" rtl="0">
              <a:spcBef>
                <a:spcPts val="1000"/>
              </a:spcBef>
              <a:spcAft>
                <a:spcPts val="0"/>
              </a:spcAft>
              <a:buClr>
                <a:schemeClr val="accent1"/>
              </a:buClr>
              <a:buSzPts val="960"/>
              <a:buFont typeface="Noto Sans Symbols"/>
              <a:buChar char="►"/>
              <a:defRPr b="0" cap="none" i="0" strike="noStrike" sz="1200" u="none">
                <a:solidFill>
                  <a:srgbClr val="3F3F3F"/>
                </a:solidFill>
                <a:latin typeface="Trebuchet MS"/>
                <a:ea typeface="Trebuchet MS"/>
                <a:cs typeface="Trebuchet MS"/>
                <a:sym typeface="Trebuchet MS"/>
              </a:defRPr>
            </a:lvl4pPr>
            <a:lvl5pPr algn="l" indent="-289560" lvl="4" marL="2286000" marR="0" rtl="0">
              <a:spcBef>
                <a:spcPts val="1000"/>
              </a:spcBef>
              <a:spcAft>
                <a:spcPts val="0"/>
              </a:spcAft>
              <a:buClr>
                <a:schemeClr val="accent1"/>
              </a:buClr>
              <a:buSzPts val="960"/>
              <a:buFont typeface="Noto Sans Symbols"/>
              <a:buChar char="►"/>
              <a:defRPr b="0" cap="none" i="0" strike="noStrike" sz="1200" u="none">
                <a:solidFill>
                  <a:srgbClr val="3F3F3F"/>
                </a:solidFill>
                <a:latin typeface="Trebuchet MS"/>
                <a:ea typeface="Trebuchet MS"/>
                <a:cs typeface="Trebuchet MS"/>
                <a:sym typeface="Trebuchet MS"/>
              </a:defRPr>
            </a:lvl5pPr>
            <a:lvl6pPr algn="l" indent="-289560" lvl="5" marL="2743200" marR="0" rtl="0">
              <a:spcBef>
                <a:spcPts val="1000"/>
              </a:spcBef>
              <a:spcAft>
                <a:spcPts val="0"/>
              </a:spcAft>
              <a:buClr>
                <a:schemeClr val="accent1"/>
              </a:buClr>
              <a:buSzPts val="960"/>
              <a:buFont typeface="Noto Sans Symbols"/>
              <a:buChar char="►"/>
              <a:defRPr b="0" cap="none" i="0" strike="noStrike" sz="1200" u="none">
                <a:solidFill>
                  <a:srgbClr val="3F3F3F"/>
                </a:solidFill>
                <a:latin typeface="Trebuchet MS"/>
                <a:ea typeface="Trebuchet MS"/>
                <a:cs typeface="Trebuchet MS"/>
                <a:sym typeface="Trebuchet MS"/>
              </a:defRPr>
            </a:lvl6pPr>
            <a:lvl7pPr algn="l" indent="-289560" lvl="6" marL="3200400" marR="0" rtl="0">
              <a:spcBef>
                <a:spcPts val="1000"/>
              </a:spcBef>
              <a:spcAft>
                <a:spcPts val="0"/>
              </a:spcAft>
              <a:buClr>
                <a:schemeClr val="accent1"/>
              </a:buClr>
              <a:buSzPts val="960"/>
              <a:buFont typeface="Noto Sans Symbols"/>
              <a:buChar char="►"/>
              <a:defRPr b="0" cap="none" i="0" strike="noStrike" sz="1200" u="none">
                <a:solidFill>
                  <a:srgbClr val="3F3F3F"/>
                </a:solidFill>
                <a:latin typeface="Trebuchet MS"/>
                <a:ea typeface="Trebuchet MS"/>
                <a:cs typeface="Trebuchet MS"/>
                <a:sym typeface="Trebuchet MS"/>
              </a:defRPr>
            </a:lvl7pPr>
            <a:lvl8pPr algn="l" indent="-289559" lvl="7" marL="3657600" marR="0" rtl="0">
              <a:spcBef>
                <a:spcPts val="1000"/>
              </a:spcBef>
              <a:spcAft>
                <a:spcPts val="0"/>
              </a:spcAft>
              <a:buClr>
                <a:schemeClr val="accent1"/>
              </a:buClr>
              <a:buSzPts val="960"/>
              <a:buFont typeface="Noto Sans Symbols"/>
              <a:buChar char="►"/>
              <a:defRPr b="0" cap="none" i="0" strike="noStrike" sz="1200" u="none">
                <a:solidFill>
                  <a:srgbClr val="3F3F3F"/>
                </a:solidFill>
                <a:latin typeface="Trebuchet MS"/>
                <a:ea typeface="Trebuchet MS"/>
                <a:cs typeface="Trebuchet MS"/>
                <a:sym typeface="Trebuchet MS"/>
              </a:defRPr>
            </a:lvl8pPr>
            <a:lvl9pPr algn="l" indent="-289559" lvl="8" marL="4114800" marR="0" rtl="0">
              <a:spcBef>
                <a:spcPts val="1000"/>
              </a:spcBef>
              <a:spcAft>
                <a:spcPts val="0"/>
              </a:spcAft>
              <a:buClr>
                <a:schemeClr val="accent1"/>
              </a:buClr>
              <a:buSzPts val="960"/>
              <a:buFont typeface="Noto Sans Symbols"/>
              <a:buChar char="►"/>
              <a:defRPr b="0" cap="none" i="0" strike="noStrike" sz="1200" u="none">
                <a:solidFill>
                  <a:srgbClr val="3F3F3F"/>
                </a:solidFill>
                <a:latin typeface="Trebuchet MS"/>
                <a:ea typeface="Trebuchet MS"/>
                <a:cs typeface="Trebuchet MS"/>
                <a:sym typeface="Trebuchet MS"/>
              </a:defRPr>
            </a:lvl9pPr>
          </a:lstStyle>
          <a:p/>
        </p:txBody>
      </p:sp>
      <p:sp>
        <p:nvSpPr>
          <p:cNvPr id="19" name="Google Shape;19;p18"/>
          <p:cNvSpPr txBox="1"/>
          <p:nvPr>
            <p:ph idx="10" type="dt"/>
          </p:nvPr>
        </p:nvSpPr>
        <p:spPr>
          <a:xfrm>
            <a:off x="7205133" y="6041362"/>
            <a:ext cx="911939" cy="365125"/>
          </a:xfrm>
          <a:prstGeom prst="rect">
            <a:avLst/>
          </a:prstGeom>
          <a:noFill/>
          <a:ln>
            <a:noFill/>
          </a:ln>
        </p:spPr>
        <p:txBody>
          <a:bodyPr anchor="ctr" anchorCtr="0" bIns="45700" lIns="91425" numCol="1" rIns="91425" spcFirstLastPara="1" tIns="45700" wrap="square">
            <a:noAutofit/>
          </a:bodyPr>
          <a:lstStyle>
            <a:lvl1pPr algn="r" lvl="0" marR="0" rtl="0">
              <a:spcBef>
                <a:spcPts val="0"/>
              </a:spcBef>
              <a:spcAft>
                <a:spcPts val="0"/>
              </a:spcAft>
              <a:buSzPts val="1400"/>
              <a:buNone/>
              <a:defRPr b="0" cap="none" i="0" strike="noStrike" sz="900" u="none">
                <a:solidFill>
                  <a:srgbClr val="888888"/>
                </a:solidFill>
                <a:latin typeface="Trebuchet MS"/>
                <a:ea typeface="Trebuchet MS"/>
                <a:cs typeface="Trebuchet MS"/>
                <a:sym typeface="Trebuchet MS"/>
              </a:defRPr>
            </a:lvl1pPr>
            <a:lvl2pPr algn="l" lvl="1"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2pPr>
            <a:lvl3pPr algn="l" lvl="2"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3pPr>
            <a:lvl4pPr algn="l" lvl="3"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4pPr>
            <a:lvl5pPr algn="l" lvl="4"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5pPr>
            <a:lvl6pPr algn="l" lvl="5"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6pPr>
            <a:lvl7pPr algn="l" lvl="6"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7pPr>
            <a:lvl8pPr algn="l" lvl="7"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8pPr>
            <a:lvl9pPr algn="l" lvl="8"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9pPr>
          </a:lstStyle>
          <a:p/>
        </p:txBody>
      </p:sp>
      <p:sp>
        <p:nvSpPr>
          <p:cNvPr id="20" name="Google Shape;20;p18"/>
          <p:cNvSpPr txBox="1"/>
          <p:nvPr>
            <p:ph idx="11" type="ftr"/>
          </p:nvPr>
        </p:nvSpPr>
        <p:spPr>
          <a:xfrm>
            <a:off x="677334" y="6041362"/>
            <a:ext cx="6297612" cy="365125"/>
          </a:xfrm>
          <a:prstGeom prst="rect">
            <a:avLst/>
          </a:prstGeom>
          <a:noFill/>
          <a:ln>
            <a:noFill/>
          </a:ln>
        </p:spPr>
        <p:txBody>
          <a:bodyPr anchor="ctr" anchorCtr="0" bIns="45700" lIns="91425" numCol="1" rIns="91425" spcFirstLastPara="1" tIns="45700" wrap="square">
            <a:noAutofit/>
          </a:bodyPr>
          <a:lstStyle>
            <a:lvl1pPr algn="l" lvl="0" marR="0" rtl="0">
              <a:spcBef>
                <a:spcPts val="0"/>
              </a:spcBef>
              <a:spcAft>
                <a:spcPts val="0"/>
              </a:spcAft>
              <a:buSzPts val="1400"/>
              <a:buNone/>
              <a:defRPr b="0" cap="none" i="0" strike="noStrike" sz="900" u="none">
                <a:solidFill>
                  <a:srgbClr val="888888"/>
                </a:solidFill>
                <a:latin typeface="Trebuchet MS"/>
                <a:ea typeface="Trebuchet MS"/>
                <a:cs typeface="Trebuchet MS"/>
                <a:sym typeface="Trebuchet MS"/>
              </a:defRPr>
            </a:lvl1pPr>
            <a:lvl2pPr algn="l" lvl="1"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2pPr>
            <a:lvl3pPr algn="l" lvl="2"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3pPr>
            <a:lvl4pPr algn="l" lvl="3"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4pPr>
            <a:lvl5pPr algn="l" lvl="4"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5pPr>
            <a:lvl6pPr algn="l" lvl="5"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6pPr>
            <a:lvl7pPr algn="l" lvl="6"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7pPr>
            <a:lvl8pPr algn="l" lvl="7"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8pPr>
            <a:lvl9pPr algn="l" lvl="8" marR="0" rtl="0">
              <a:spcBef>
                <a:spcPts val="0"/>
              </a:spcBef>
              <a:spcAft>
                <a:spcPts val="0"/>
              </a:spcAft>
              <a:buSzPts val="1400"/>
              <a:buNone/>
              <a:defRPr b="0" cap="none" i="0" strike="noStrike" sz="1800" u="none">
                <a:solidFill>
                  <a:schemeClr val="dk1"/>
                </a:solidFill>
                <a:latin typeface="Trebuchet MS"/>
                <a:ea typeface="Trebuchet MS"/>
                <a:cs typeface="Trebuchet MS"/>
                <a:sym typeface="Trebuchet MS"/>
              </a:defRPr>
            </a:lvl9pPr>
          </a:lstStyle>
          <a:p/>
        </p:txBody>
      </p:sp>
      <p:sp>
        <p:nvSpPr>
          <p:cNvPr id="21" name="Google Shape;21;p18"/>
          <p:cNvSpPr txBox="1"/>
          <p:nvPr>
            <p:ph idx="12" type="sldNum"/>
          </p:nvPr>
        </p:nvSpPr>
        <p:spPr>
          <a:xfrm>
            <a:off x="8590663" y="6041362"/>
            <a:ext cx="683339" cy="365125"/>
          </a:xfrm>
          <a:prstGeom prst="rect">
            <a:avLst/>
          </a:prstGeom>
          <a:noFill/>
          <a:ln>
            <a:noFill/>
          </a:ln>
        </p:spPr>
        <p:txBody>
          <a:bodyPr anchor="ctr" anchorCtr="0" bIns="45700" lIns="91425" numCol="1" rIns="91425" spcFirstLastPara="1" tIns="45700" wrap="square">
            <a:noAutofit/>
          </a:bodyPr>
          <a:lstStyle>
            <a:lvl1pPr algn="r" indent="0" lvl="0" marL="0" marR="0" rtl="0">
              <a:spcBef>
                <a:spcPts val="0"/>
              </a:spcBef>
              <a:buNone/>
              <a:defRPr b="0" cap="none" i="0" strike="noStrike" sz="900" u="none">
                <a:solidFill>
                  <a:schemeClr val="accent1"/>
                </a:solidFill>
                <a:latin typeface="Trebuchet MS"/>
                <a:ea typeface="Trebuchet MS"/>
                <a:cs typeface="Trebuchet MS"/>
                <a:sym typeface="Trebuchet MS"/>
              </a:defRPr>
            </a:lvl1pPr>
            <a:lvl2pPr algn="r" indent="0" lvl="1" marL="0" marR="0" rtl="0">
              <a:spcBef>
                <a:spcPts val="0"/>
              </a:spcBef>
              <a:buNone/>
              <a:defRPr b="0" cap="none" i="0" strike="noStrike" sz="900" u="none">
                <a:solidFill>
                  <a:schemeClr val="accent1"/>
                </a:solidFill>
                <a:latin typeface="Trebuchet MS"/>
                <a:ea typeface="Trebuchet MS"/>
                <a:cs typeface="Trebuchet MS"/>
                <a:sym typeface="Trebuchet MS"/>
              </a:defRPr>
            </a:lvl2pPr>
            <a:lvl3pPr algn="r" indent="0" lvl="2" marL="0" marR="0" rtl="0">
              <a:spcBef>
                <a:spcPts val="0"/>
              </a:spcBef>
              <a:buNone/>
              <a:defRPr b="0" cap="none" i="0" strike="noStrike" sz="900" u="none">
                <a:solidFill>
                  <a:schemeClr val="accent1"/>
                </a:solidFill>
                <a:latin typeface="Trebuchet MS"/>
                <a:ea typeface="Trebuchet MS"/>
                <a:cs typeface="Trebuchet MS"/>
                <a:sym typeface="Trebuchet MS"/>
              </a:defRPr>
            </a:lvl3pPr>
            <a:lvl4pPr algn="r" indent="0" lvl="3" marL="0" marR="0" rtl="0">
              <a:spcBef>
                <a:spcPts val="0"/>
              </a:spcBef>
              <a:buNone/>
              <a:defRPr b="0" cap="none" i="0" strike="noStrike" sz="900" u="none">
                <a:solidFill>
                  <a:schemeClr val="accent1"/>
                </a:solidFill>
                <a:latin typeface="Trebuchet MS"/>
                <a:ea typeface="Trebuchet MS"/>
                <a:cs typeface="Trebuchet MS"/>
                <a:sym typeface="Trebuchet MS"/>
              </a:defRPr>
            </a:lvl4pPr>
            <a:lvl5pPr algn="r" indent="0" lvl="4" marL="0" marR="0" rtl="0">
              <a:spcBef>
                <a:spcPts val="0"/>
              </a:spcBef>
              <a:buNone/>
              <a:defRPr b="0" cap="none" i="0" strike="noStrike" sz="900" u="none">
                <a:solidFill>
                  <a:schemeClr val="accent1"/>
                </a:solidFill>
                <a:latin typeface="Trebuchet MS"/>
                <a:ea typeface="Trebuchet MS"/>
                <a:cs typeface="Trebuchet MS"/>
                <a:sym typeface="Trebuchet MS"/>
              </a:defRPr>
            </a:lvl5pPr>
            <a:lvl6pPr algn="r" indent="0" lvl="5" marL="0" marR="0" rtl="0">
              <a:spcBef>
                <a:spcPts val="0"/>
              </a:spcBef>
              <a:buNone/>
              <a:defRPr b="0" cap="none" i="0" strike="noStrike" sz="900" u="none">
                <a:solidFill>
                  <a:schemeClr val="accent1"/>
                </a:solidFill>
                <a:latin typeface="Trebuchet MS"/>
                <a:ea typeface="Trebuchet MS"/>
                <a:cs typeface="Trebuchet MS"/>
                <a:sym typeface="Trebuchet MS"/>
              </a:defRPr>
            </a:lvl6pPr>
            <a:lvl7pPr algn="r" indent="0" lvl="6" marL="0" marR="0" rtl="0">
              <a:spcBef>
                <a:spcPts val="0"/>
              </a:spcBef>
              <a:buNone/>
              <a:defRPr b="0" cap="none" i="0" strike="noStrike" sz="900" u="none">
                <a:solidFill>
                  <a:schemeClr val="accent1"/>
                </a:solidFill>
                <a:latin typeface="Trebuchet MS"/>
                <a:ea typeface="Trebuchet MS"/>
                <a:cs typeface="Trebuchet MS"/>
                <a:sym typeface="Trebuchet MS"/>
              </a:defRPr>
            </a:lvl7pPr>
            <a:lvl8pPr algn="r" indent="0" lvl="7" marL="0" marR="0" rtl="0">
              <a:spcBef>
                <a:spcPts val="0"/>
              </a:spcBef>
              <a:buNone/>
              <a:defRPr b="0" cap="none" i="0" strike="noStrike" sz="900" u="none">
                <a:solidFill>
                  <a:schemeClr val="accent1"/>
                </a:solidFill>
                <a:latin typeface="Trebuchet MS"/>
                <a:ea typeface="Trebuchet MS"/>
                <a:cs typeface="Trebuchet MS"/>
                <a:sym typeface="Trebuchet MS"/>
              </a:defRPr>
            </a:lvl8pPr>
            <a:lvl9pPr algn="r" indent="0" lvl="8" marL="0" marR="0" rtl="0">
              <a:spcBef>
                <a:spcPts val="0"/>
              </a:spcBef>
              <a:buNone/>
              <a:defRPr b="0" cap="none" i="0" strike="noStrike" sz="900" u="none">
                <a:solidFill>
                  <a:schemeClr val="accent1"/>
                </a:solidFill>
                <a:latin typeface="Trebuchet MS"/>
                <a:ea typeface="Trebuchet MS"/>
                <a:cs typeface="Trebuchet MS"/>
                <a:sym typeface="Trebuchet MS"/>
              </a:defRPr>
            </a:lvl9pPr>
          </a:lstStyle>
          <a:p>
            <a:pPr algn="r" indent="0" lvl="0" marL="0" rtl="0">
              <a:spcBef>
                <a:spcPts val="0"/>
              </a:spcBef>
              <a:spcAft>
                <a:spcPts val="0"/>
              </a:spcAft>
              <a:buNone/>
            </a:pPr>
            <a:fld id="{00000000-1234-1234-1234-123412341234}" type="slidenum">
              <a:rPr altLang="en-GB" lang="en-GB"/>
              <a:t>‹#›</a:t>
            </a:fld>
            <a:endParaRPr/>
          </a:p>
        </p:txBody>
      </p:sp>
    </p:spTree>
  </p:cSld>
  <p:clrMap accent1="accent1" accent2="accent2" accent3="accent3" accent4="accent4" accent5="accent5" accent6="accent6" bg1="lt1" bg2="dk2" folHlink="folHlink" hlink="hlink" tx1="dk1" tx2="lt2"/>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Lst>
  <p:hf dt="0" ftr="0" hdr="0" sldNum="0"/>
  <p:txStyles>
    <p:title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titleStyle>
    <p:body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bodyStyle>
    <p:otherStyle>
      <a:defPPr algn="l" lvl="0" marR="0" rtl="0">
        <a:lnSpc>
          <a:spcPct val="100000"/>
        </a:lnSpc>
        <a:spcBef>
          <a:spcPts val="0"/>
        </a:spcBef>
        <a:spcAft>
          <a:spcPts val="0"/>
        </a:spcAft>
      </a:defPPr>
      <a:lvl1pPr algn="l" lvl="0"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1pPr>
      <a:lvl2pPr algn="l" lvl="1"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2pPr>
      <a:lvl3pPr algn="l" lvl="2"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3pPr>
      <a:lvl4pPr algn="l" lvl="3"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4pPr>
      <a:lvl5pPr algn="l" lvl="4"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5pPr>
      <a:lvl6pPr algn="l" lvl="5"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6pPr>
      <a:lvl7pPr algn="l" lvl="6"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7pPr>
      <a:lvl8pPr algn="l" lvl="7"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8pPr>
      <a:lvl9pPr algn="l" lvl="8" marR="0" rtl="0">
        <a:lnSpc>
          <a:spcPct val="100000"/>
        </a:lnSpc>
        <a:spcBef>
          <a:spcPts val="0"/>
        </a:spcBef>
        <a:spcAft>
          <a:spcPts val="0"/>
        </a:spcAft>
        <a:buClr>
          <a:srgbClr val="000000"/>
        </a:buClr>
        <a:buFont typeface="Arial"/>
        <a:defRPr b="0" cap="none" i="0" strike="noStrike" sz="1400" u="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arget="../media/image19.png" Type="http://schemas.openxmlformats.org/officeDocument/2006/relationships/image"/><Relationship Id="rId2" Target="../notesSlides/notesSlide1.xml" Type="http://schemas.openxmlformats.org/officeDocument/2006/relationships/notesSlide"/><Relationship Id="rId1" Target="../slideLayouts/slideLayout1.xml" Type="http://schemas.openxmlformats.org/officeDocument/2006/relationships/slideLayout"/></Relationships>
</file>

<file path=ppt/slides/_rels/slide2.xml.rels><?xml version="1.0" encoding="UTF-8" standalone="yes"?><Relationships xmlns="http://schemas.openxmlformats.org/package/2006/relationships"><Relationship Id="rId3" Target="../media/image28.png" Type="http://schemas.openxmlformats.org/officeDocument/2006/relationships/image"/><Relationship Id="rId2" Target="../notesSlides/notesSlide2.xml" Type="http://schemas.openxmlformats.org/officeDocument/2006/relationships/notesSlide"/><Relationship Id="rId1" Target="../slideLayouts/slideLayout2.xml" Type="http://schemas.openxmlformats.org/officeDocument/2006/relationships/slideLayout"/></Relationships>
</file>

<file path=ppt/slides/_rels/slide3.xml.rels><?xml version="1.0" encoding="UTF-8" standalone="yes"?><Relationships xmlns="http://schemas.openxmlformats.org/package/2006/relationships"><Relationship Id="rId3" Target="../media/image6.jpg" Type="http://schemas.openxmlformats.org/officeDocument/2006/relationships/image"/><Relationship Id="rId2" Target="../notesSlides/notesSlide3.xml" Type="http://schemas.openxmlformats.org/officeDocument/2006/relationships/notesSlide"/><Relationship Id="rId1" Target="../slideLayouts/slideLayout2.xml" Type="http://schemas.openxmlformats.org/officeDocument/2006/relationships/slideLayout"/></Relationships>
</file>

<file path=ppt/slides/_rels/slide4.xml.rels><?xml version="1.0" encoding="UTF-8" standalone="yes"?><Relationships xmlns="http://schemas.openxmlformats.org/package/2006/relationships"><Relationship Id="rId6" Target="../media/image4.png" Type="http://schemas.openxmlformats.org/officeDocument/2006/relationships/image"/><Relationship Id="rId5" Target="../media/image14.png" Type="http://schemas.openxmlformats.org/officeDocument/2006/relationships/image"/><Relationship Id="rId4" Target="../media/image1.png" Type="http://schemas.openxmlformats.org/officeDocument/2006/relationships/image"/><Relationship Id="rId3" Target="../media/image3.png" Type="http://schemas.openxmlformats.org/officeDocument/2006/relationships/image"/><Relationship Id="rId2" Target="../notesSlides/notesSlide4.xml" Type="http://schemas.openxmlformats.org/officeDocument/2006/relationships/notesSlide"/><Relationship Id="rId1" Target="../slideLayouts/slideLayout2.xml" Type="http://schemas.openxmlformats.org/officeDocument/2006/relationships/slideLayout"/></Relationships>
</file>

<file path=ppt/slides/_rels/slide5.xml.rels><?xml version="1.0" encoding="UTF-8" standalone="yes"?><Relationships xmlns="http://schemas.openxmlformats.org/package/2006/relationships"><Relationship Id="rId5" Target="../media/image14.png" Type="http://schemas.openxmlformats.org/officeDocument/2006/relationships/image"/><Relationship Id="rId4" Target="../media/image1.png" Type="http://schemas.openxmlformats.org/officeDocument/2006/relationships/image"/><Relationship Id="rId3" Target="../media/image3.png" Type="http://schemas.openxmlformats.org/officeDocument/2006/relationships/image"/><Relationship Id="rId2" Target="../notesSlides/notesSlide5.xml" Type="http://schemas.openxmlformats.org/officeDocument/2006/relationships/notesSlide"/><Relationship Id="rId1" Target="../slideLayouts/slideLayout2.xml" Type="http://schemas.openxmlformats.org/officeDocument/2006/relationships/slideLayout"/></Relationships>
</file>

<file path=ppt/slides/_rels/slide6.xml.rels><?xml version="1.0" encoding="UTF-8" standalone="yes"?><Relationships xmlns="http://schemas.openxmlformats.org/package/2006/relationships"><Relationship Id="rId5" Target="../media/image14.png" Type="http://schemas.openxmlformats.org/officeDocument/2006/relationships/image"/><Relationship Id="rId4" Target="../media/image1.png" Type="http://schemas.openxmlformats.org/officeDocument/2006/relationships/image"/><Relationship Id="rId3" Target="../media/image3.png" Type="http://schemas.openxmlformats.org/officeDocument/2006/relationships/image"/><Relationship Id="rId2" Target="../notesSlides/notesSlide6.xml" Type="http://schemas.openxmlformats.org/officeDocument/2006/relationships/notesSlide"/><Relationship Id="rId1" Target="../slideLayouts/slideLayout2.xml" Type="http://schemas.openxmlformats.org/officeDocument/2006/relationships/slideLayout"/></Relationships>
</file>

<file path=ppt/slides/_rels/slide7.xml.rels><?xml version="1.0" encoding="UTF-8" standalone="yes"?><Relationships xmlns="http://schemas.openxmlformats.org/package/2006/relationships"><Relationship Id="rId3" Target="../media/image12.png" Type="http://schemas.openxmlformats.org/officeDocument/2006/relationships/image"/><Relationship Id="rId2" Target="../notesSlides/notesSlide7.xml" Type="http://schemas.openxmlformats.org/officeDocument/2006/relationships/notesSlide"/><Relationship Id="rId1" Target="../slideLayouts/slideLayout2.xml" Type="http://schemas.openxmlformats.org/officeDocument/2006/relationships/slideLayout"/></Relationships>
</file>

<file path=ppt/slides/_rels/slide8.xml.rels><?xml version="1.0" encoding="UTF-8" standalone="yes"?><Relationships xmlns="http://schemas.openxmlformats.org/package/2006/relationships"><Relationship Id="rId3" Target="../media/image24.png" Type="http://schemas.openxmlformats.org/officeDocument/2006/relationships/image"/><Relationship Id="rId2" Target="../notesSlides/notesSlide8.xml" Type="http://schemas.openxmlformats.org/officeDocument/2006/relationships/notesSlide"/><Relationship Id="rId1" Target="../slideLayouts/slideLayout2.xml" Type="http://schemas.openxmlformats.org/officeDocument/2006/relationships/slideLayout"/></Relationships>
</file>

<file path=ppt/slides/_rels/slide9.xml.rels><?xml version="1.0" encoding="UTF-8" standalone="yes"?><Relationships xmlns="http://schemas.openxmlformats.org/package/2006/relationships"><Relationship Id="rId4" Target="../media/image27.jpg" Type="http://schemas.openxmlformats.org/officeDocument/2006/relationships/image"/><Relationship Id="rId3" Target="../media/image13.png" Type="http://schemas.openxmlformats.org/officeDocument/2006/relationships/image"/><Relationship Id="rId2" Target="../notesSlides/notesSlide9.xml" Type="http://schemas.openxmlformats.org/officeDocument/2006/relationships/notesSlide"/><Relationship Id="rId1" Target="../slideLayouts/slideLayout2.xml" Type="http://schemas.openxmlformats.org/officeDocument/2006/relationships/slideLayout"/></Relationships>
</file>

<file path=ppt/slides/_rels/slide10.xml.rels><?xml version="1.0" encoding="UTF-8" standalone="yes"?><Relationships xmlns="http://schemas.openxmlformats.org/package/2006/relationships"><Relationship Id="rId6" Target="../media/image18.png" Type="http://schemas.openxmlformats.org/officeDocument/2006/relationships/image"/><Relationship Id="rId5" Target="../media/image17.png" Type="http://schemas.openxmlformats.org/officeDocument/2006/relationships/image"/><Relationship Id="rId4" Target="../media/image16.png" Type="http://schemas.openxmlformats.org/officeDocument/2006/relationships/image"/><Relationship Id="rId3" Target="../media/image11.png" Type="http://schemas.openxmlformats.org/officeDocument/2006/relationships/image"/><Relationship Id="rId2" Target="../notesSlides/notesSlide10.xml" Type="http://schemas.openxmlformats.org/officeDocument/2006/relationships/notesSlide"/><Relationship Id="rId1" Target="../slideLayouts/slideLayout1.xml" Type="http://schemas.openxmlformats.org/officeDocument/2006/relationships/slideLayout"/></Relationships>
</file>

<file path=ppt/slides/_rels/slide11.xml.rels><?xml version="1.0" encoding="UTF-8" standalone="yes"?><Relationships xmlns="http://schemas.openxmlformats.org/package/2006/relationships"><Relationship Id="rId2" Target="../notesSlides/notesSlide11.xml" Type="http://schemas.openxmlformats.org/officeDocument/2006/relationships/notesSlide"/><Relationship Id="rId1" Target="../slideLayouts/slideLayout2.xml" Type="http://schemas.openxmlformats.org/officeDocument/2006/relationships/slideLayout"/></Relationships>
</file>

<file path=ppt/slides/_rels/slide12.xml.rels><?xml version="1.0" encoding="UTF-8" standalone="yes"?><Relationships xmlns="http://schemas.openxmlformats.org/package/2006/relationships"><Relationship Id="rId3" Target="../media/image15.jpg" Type="http://schemas.openxmlformats.org/officeDocument/2006/relationships/image"/><Relationship Id="rId2" Target="../notesSlides/notesSlide12.xml" Type="http://schemas.openxmlformats.org/officeDocument/2006/relationships/notesSlide"/><Relationship Id="rId1" Target="../slideLayouts/slideLayout2.xml" Type="http://schemas.openxmlformats.org/officeDocument/2006/relationships/slideLayout"/></Relationships>
</file>

<file path=ppt/slides/_rels/slide13.xml.rels><?xml version="1.0" encoding="UTF-8" standalone="yes"?><Relationships xmlns="http://schemas.openxmlformats.org/package/2006/relationships"><Relationship Id="rId3" Target="../media/image21.png" Type="http://schemas.openxmlformats.org/officeDocument/2006/relationships/image"/><Relationship Id="rId2" Target="../notesSlides/notesSlide13.xml" Type="http://schemas.openxmlformats.org/officeDocument/2006/relationships/notesSlide"/><Relationship Id="rId1" Target="../slideLayouts/slideLayout2.xml" Type="http://schemas.openxmlformats.org/officeDocument/2006/relationships/slideLayout"/></Relationships>
</file>

<file path=ppt/slides/_rels/slide14.xml.rels><?xml version="1.0" encoding="UTF-8" standalone="yes"?><Relationships xmlns="http://schemas.openxmlformats.org/package/2006/relationships"><Relationship Id="rId2" Target="../notesSlides/notesSlide14.xml" Type="http://schemas.openxmlformats.org/officeDocument/2006/relationships/notesSlide"/><Relationship Id="rId1" Target="../slideLayouts/slideLayout2.xml" Type="http://schemas.openxmlformats.org/officeDocument/2006/relationships/slideLayout"/></Relationships>
</file>

<file path=ppt/slides/_rels/slide15.xml.rels><?xml version="1.0" encoding="UTF-8" standalone="yes"?><Relationships xmlns="http://schemas.openxmlformats.org/package/2006/relationships"><Relationship Id="rId3" Target="../media/image22.png" Type="http://schemas.openxmlformats.org/officeDocument/2006/relationships/image"/><Relationship Id="rId2" Target="../notesSlides/notesSlide15.xml" Type="http://schemas.openxmlformats.org/officeDocument/2006/relationships/notesSlide"/><Relationship Id="rId1" Target="../slideLayouts/slideLayout2.xml" Type="http://schemas.openxmlformats.org/officeDocument/2006/relationships/slideLayout"/></Relationships>
</file>

<file path=ppt/slides/_rels/slide16.xml.rels><?xml version="1.0" encoding="UTF-8" standalone="yes"?><Relationships xmlns="http://schemas.openxmlformats.org/package/2006/relationships"><Relationship Id="rId3" Target="../media/image26.jpg" Type="http://schemas.openxmlformats.org/officeDocument/2006/relationships/image"/><Relationship Id="rId2" Target="../notesSlides/notesSlide16.xml" Type="http://schemas.openxmlformats.org/officeDocument/2006/relationships/notesSlide"/><Relationship Id="rId1" Target="../slideLayouts/slideLayout2.xml" Type="http://schemas.openxmlformats.org/officeDocument/2006/relationships/slideLayout"/></Relationships>
</file>

<file path=ppt/slides/_rels/slide17.xml.rels><?xml version="1.0" encoding="UTF-8" standalone="yes"?><Relationships xmlns="http://schemas.openxmlformats.org/package/2006/relationships"><Relationship Id="rId4" Target="../media/image23.jpg" Type="http://schemas.openxmlformats.org/officeDocument/2006/relationships/image"/><Relationship Id="rId3" Target="../media/image25.jpg" Type="http://schemas.openxmlformats.org/officeDocument/2006/relationships/image"/><Relationship Id="rId2" Target="../notesSlides/notesSlide17.xml" Type="http://schemas.openxmlformats.org/officeDocument/2006/relationships/notesSlide"/><Relationship Id="rId1" Target="../slideLayouts/slideLayout3.xml" Type="http://schemas.openxmlformats.org/officeDocument/2006/relationships/slideLayout"/></Relationships>
</file>

<file path=ppt/slides/_rels/slide18.xml.rels><?xml version="1.0" encoding="UTF-8" standalone="yes"?><Relationships xmlns="http://schemas.openxmlformats.org/package/2006/relationships"><Relationship Id="rId3" Target="../media/image19.png" Type="http://schemas.openxmlformats.org/officeDocument/2006/relationships/image"/><Relationship Id="rId2" Target="../notesSlides/notesSlide18.xml" Type="http://schemas.openxmlformats.org/officeDocument/2006/relationships/notesSlide"/><Relationship Id="rId1" Target="../slideLayouts/slideLayout3.xml" Type="http://schemas.openxmlformats.org/officeDocument/2006/relationships/slideLayout"/></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
          <p:cNvSpPr txBox="1"/>
          <p:nvPr>
            <p:ph type="ctrTitle"/>
          </p:nvPr>
        </p:nvSpPr>
        <p:spPr>
          <a:xfrm>
            <a:off x="1507067" y="2769326"/>
            <a:ext cx="7766936" cy="1837508"/>
          </a:xfrm>
          <a:prstGeom prst="rect">
            <a:avLst/>
          </a:prstGeom>
          <a:noFill/>
          <a:ln>
            <a:noFill/>
          </a:ln>
        </p:spPr>
        <p:txBody>
          <a:bodyPr anchor="b" anchorCtr="0" bIns="45700" lIns="91425" numCol="1" rIns="91425" spcFirstLastPara="1" tIns="45700" wrap="square">
            <a:noAutofit/>
          </a:bodyPr>
          <a:lstStyle/>
          <a:p>
            <a:pPr algn="r" indent="0" lvl="0" marL="0" rtl="0">
              <a:spcBef>
                <a:spcPts val="0"/>
              </a:spcBef>
              <a:spcAft>
                <a:spcPts val="0"/>
              </a:spcAft>
              <a:buClr>
                <a:srgbClr val="164161"/>
              </a:buClr>
              <a:buSzPts val="5400"/>
              <a:buFont typeface="Trebuchet MS"/>
              <a:buNone/>
            </a:pPr>
            <a:r>
              <a:rPr altLang="en-GB" lang="en-GB">
                <a:solidFill>
                  <a:srgbClr val="164161"/>
                </a:solidFill>
              </a:rPr>
              <a:t>Welcome to </a:t>
            </a:r>
            <a:br>
              <a:rPr altLang="en-GB" lang="en-GB">
                <a:solidFill>
                  <a:srgbClr val="164161"/>
                </a:solidFill>
              </a:rPr>
            </a:br>
            <a:r>
              <a:rPr altLang="en-GB" lang="en-GB">
                <a:solidFill>
                  <a:srgbClr val="164161"/>
                </a:solidFill>
              </a:rPr>
              <a:t>‘Meet the Teacher’</a:t>
            </a:r>
            <a:endParaRPr>
              <a:solidFill>
                <a:srgbClr val="164161"/>
              </a:solidFill>
            </a:endParaRPr>
          </a:p>
        </p:txBody>
      </p:sp>
      <p:sp>
        <p:nvSpPr>
          <p:cNvPr id="144" name="Google Shape;144;p1"/>
          <p:cNvSpPr txBox="1"/>
          <p:nvPr>
            <p:ph idx="1" type="subTitle"/>
          </p:nvPr>
        </p:nvSpPr>
        <p:spPr>
          <a:xfrm>
            <a:off x="1507067" y="4406537"/>
            <a:ext cx="7766936" cy="741195"/>
          </a:xfrm>
          <a:prstGeom prst="rect">
            <a:avLst/>
          </a:prstGeom>
          <a:noFill/>
          <a:ln>
            <a:noFill/>
          </a:ln>
        </p:spPr>
        <p:txBody>
          <a:bodyPr anchor="t" anchorCtr="0" bIns="45700" lIns="91425" numCol="1" rIns="91425" spcFirstLastPara="1" tIns="45700" wrap="square">
            <a:normAutofit fontScale="85000" lnSpcReduction="20000"/>
          </a:bodyPr>
          <a:lstStyle/>
          <a:p>
            <a:pPr algn="r" indent="0" lvl="0" marL="0" rtl="0">
              <a:spcBef>
                <a:spcPts val="0"/>
              </a:spcBef>
              <a:spcAft>
                <a:spcPts val="0"/>
              </a:spcAft>
              <a:buSzPct val="80000"/>
              <a:buNone/>
            </a:pPr>
            <a:r>
              <a:rPr altLang="en-GB" b="1" lang="en-GB" sz="6000">
                <a:solidFill>
                  <a:srgbClr val="7030A0"/>
                </a:solidFill>
              </a:rPr>
              <a:t>Year 6</a:t>
            </a:r>
            <a:r>
              <a:rPr altLang="en-GB" b="1" lang="en-GB" sz="6000">
                <a:solidFill>
                  <a:srgbClr val="FFFF00"/>
                </a:solidFill>
              </a:rPr>
              <a:t> </a:t>
            </a:r>
            <a:endParaRPr b="1" sz="6000">
              <a:solidFill>
                <a:srgbClr val="FFFF00"/>
              </a:solidFill>
            </a:endParaRPr>
          </a:p>
        </p:txBody>
      </p:sp>
      <p:pic>
        <p:nvPicPr>
          <p:cNvPr id="145" name="Google Shape;145;p1"/>
          <p:cNvPicPr preferRelativeResize="0"/>
          <p:nvPr/>
        </p:nvPicPr>
        <p:blipFill rotWithShape="1">
          <a:blip r:embed="rId3">
            <a:alphaModFix/>
          </a:blip>
          <a:srcRect b="0" l="0" r="0" t="0"/>
          <a:stretch/>
        </p:blipFill>
        <p:spPr>
          <a:xfrm>
            <a:off x="846226" y="236482"/>
            <a:ext cx="4047991" cy="323444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2"/>
          <p:cNvSpPr txBox="1"/>
          <p:nvPr>
            <p:ph type="title"/>
          </p:nvPr>
        </p:nvSpPr>
        <p:spPr>
          <a:xfrm>
            <a:off x="1362261" y="259099"/>
            <a:ext cx="8596668" cy="1320800"/>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4000"/>
              <a:buFont typeface="Trebuchet MS"/>
              <a:buNone/>
            </a:pPr>
            <a:r>
              <a:rPr altLang="en-GB" b="1" lang="en-GB" sz="4000">
                <a:solidFill>
                  <a:srgbClr val="164161"/>
                </a:solidFill>
              </a:rPr>
              <a:t>Agenda</a:t>
            </a:r>
            <a:endParaRPr b="1" sz="4000">
              <a:solidFill>
                <a:srgbClr val="164161"/>
              </a:solidFill>
            </a:endParaRPr>
          </a:p>
        </p:txBody>
      </p:sp>
      <p:sp>
        <p:nvSpPr>
          <p:cNvPr id="151" name="Google Shape;151;p2"/>
          <p:cNvSpPr txBox="1"/>
          <p:nvPr>
            <p:ph idx="1" type="body"/>
          </p:nvPr>
        </p:nvSpPr>
        <p:spPr>
          <a:xfrm>
            <a:off x="1259691" y="1219412"/>
            <a:ext cx="8389405" cy="5538439"/>
          </a:xfrm>
          <a:prstGeom prst="rect">
            <a:avLst/>
          </a:prstGeom>
          <a:noFill/>
          <a:ln>
            <a:noFill/>
          </a:ln>
        </p:spPr>
        <p:txBody>
          <a:bodyPr anchor="t" anchorCtr="0" bIns="45700" lIns="91425" numCol="1" rIns="91425" spcFirstLastPara="1" tIns="45700" wrap="square">
            <a:noAutofit/>
          </a:bodyPr>
          <a:lstStyle/>
          <a:p>
            <a:pPr algn="l" indent="-342900" lvl="0" marL="342900" rtl="0">
              <a:spcBef>
                <a:spcPts val="0"/>
              </a:spcBef>
              <a:spcAft>
                <a:spcPts val="0"/>
              </a:spcAft>
              <a:buSzPts val="1920"/>
              <a:buChar char="►"/>
            </a:pPr>
            <a:r>
              <a:rPr altLang="en-GB" lang="en-GB" sz="2400"/>
              <a:t>The Team </a:t>
            </a:r>
            <a:endParaRPr/>
          </a:p>
          <a:p>
            <a:pPr algn="l" indent="-342900" lvl="0" marL="342900" rtl="0">
              <a:spcBef>
                <a:spcPts val="1000"/>
              </a:spcBef>
              <a:spcAft>
                <a:spcPts val="0"/>
              </a:spcAft>
              <a:buSzPts val="1920"/>
              <a:buChar char="►"/>
            </a:pPr>
            <a:r>
              <a:rPr altLang="en-GB" lang="en-GB" sz="2400"/>
              <a:t>Our expectations &amp; values</a:t>
            </a:r>
            <a:endParaRPr sz="2400"/>
          </a:p>
          <a:p>
            <a:pPr algn="l" indent="-342900" lvl="0" marL="342900" rtl="0">
              <a:spcBef>
                <a:spcPts val="1000"/>
              </a:spcBef>
              <a:spcAft>
                <a:spcPts val="0"/>
              </a:spcAft>
              <a:buSzPts val="1920"/>
              <a:buChar char="►"/>
            </a:pPr>
            <a:r>
              <a:rPr altLang="en-GB" lang="en-GB" sz="2400"/>
              <a:t>Reminders</a:t>
            </a:r>
            <a:endParaRPr/>
          </a:p>
          <a:p>
            <a:pPr algn="l" indent="-342900" lvl="0" marL="342900" rtl="0">
              <a:spcBef>
                <a:spcPts val="1000"/>
              </a:spcBef>
              <a:spcAft>
                <a:spcPts val="0"/>
              </a:spcAft>
              <a:buSzPts val="1920"/>
              <a:buChar char="►"/>
            </a:pPr>
            <a:r>
              <a:rPr altLang="en-GB" lang="en-GB" sz="2400"/>
              <a:t>Thrive approach to rewards and sanctions</a:t>
            </a:r>
            <a:endParaRPr/>
          </a:p>
          <a:p>
            <a:pPr algn="l" indent="-342900" lvl="0" marL="342900" rtl="0">
              <a:spcBef>
                <a:spcPts val="1000"/>
              </a:spcBef>
              <a:spcAft>
                <a:spcPts val="0"/>
              </a:spcAft>
              <a:buSzPts val="1920"/>
              <a:buChar char="►"/>
            </a:pPr>
            <a:r>
              <a:rPr altLang="en-GB" lang="en-GB" sz="2400"/>
              <a:t>Uniform</a:t>
            </a:r>
            <a:endParaRPr/>
          </a:p>
          <a:p>
            <a:pPr algn="l" indent="-342900" lvl="0" marL="342900" rtl="0">
              <a:spcBef>
                <a:spcPts val="1000"/>
              </a:spcBef>
              <a:spcAft>
                <a:spcPts val="0"/>
              </a:spcAft>
              <a:buSzPts val="1920"/>
              <a:buChar char="►"/>
            </a:pPr>
            <a:r>
              <a:rPr altLang="en-GB" lang="en-GB" sz="2400"/>
              <a:t>What we are learning about this year</a:t>
            </a:r>
            <a:endParaRPr/>
          </a:p>
          <a:p>
            <a:pPr algn="l" indent="-342900" lvl="0" marL="342900" rtl="0">
              <a:spcBef>
                <a:spcPts val="1000"/>
              </a:spcBef>
              <a:spcAft>
                <a:spcPts val="0"/>
              </a:spcAft>
              <a:buSzPts val="1920"/>
              <a:buChar char="►"/>
            </a:pPr>
            <a:r>
              <a:rPr altLang="en-GB" lang="en-GB" sz="2400"/>
              <a:t>Curriculum and SATs</a:t>
            </a:r>
            <a:endParaRPr/>
          </a:p>
          <a:p>
            <a:pPr algn="l" indent="-342900" lvl="0" marL="342900" rtl="0">
              <a:spcBef>
                <a:spcPts val="1000"/>
              </a:spcBef>
              <a:spcAft>
                <a:spcPts val="0"/>
              </a:spcAft>
              <a:buSzPts val="1920"/>
              <a:buChar char="►"/>
            </a:pPr>
            <a:r>
              <a:rPr altLang="en-GB" lang="en-GB" sz="2400"/>
              <a:t>How you can help your child?</a:t>
            </a:r>
            <a:endParaRPr/>
          </a:p>
          <a:p>
            <a:pPr algn="l" indent="-342900" lvl="0" marL="342900" rtl="0">
              <a:spcBef>
                <a:spcPts val="1000"/>
              </a:spcBef>
              <a:spcAft>
                <a:spcPts val="0"/>
              </a:spcAft>
              <a:buSzPts val="1920"/>
              <a:buChar char="►"/>
            </a:pPr>
            <a:r>
              <a:rPr altLang="en-GB" lang="en-GB" sz="2400"/>
              <a:t>Positive parent/school partnership </a:t>
            </a:r>
            <a:endParaRPr/>
          </a:p>
        </p:txBody>
      </p:sp>
      <p:pic>
        <p:nvPicPr>
          <p:cNvPr descr="Download Small PNG Medium PNG Large PNG" id="152" name="Google Shape;152;p2"/>
          <p:cNvPicPr preferRelativeResize="0"/>
          <p:nvPr/>
        </p:nvPicPr>
        <p:blipFill rotWithShape="1">
          <a:blip r:embed="rId3">
            <a:alphaModFix/>
          </a:blip>
          <a:srcRect b="0" l="0" r="0" t="0"/>
          <a:stretch/>
        </p:blipFill>
        <p:spPr>
          <a:xfrm>
            <a:off x="8815054" y="450168"/>
            <a:ext cx="1593042" cy="2259463"/>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3"/>
          <p:cNvSpPr txBox="1"/>
          <p:nvPr>
            <p:ph type="title"/>
          </p:nvPr>
        </p:nvSpPr>
        <p:spPr>
          <a:xfrm>
            <a:off x="619144" y="302029"/>
            <a:ext cx="8596668" cy="1320800"/>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lang="en-GB">
                <a:solidFill>
                  <a:srgbClr val="164161"/>
                </a:solidFill>
              </a:rPr>
              <a:t>The Year 6 team</a:t>
            </a:r>
            <a:endParaRPr>
              <a:solidFill>
                <a:srgbClr val="164161"/>
              </a:solidFill>
            </a:endParaRPr>
          </a:p>
        </p:txBody>
      </p:sp>
      <p:sp>
        <p:nvSpPr>
          <p:cNvPr id="158" name="Google Shape;158;p3"/>
          <p:cNvSpPr txBox="1"/>
          <p:nvPr>
            <p:ph idx="1" type="body"/>
          </p:nvPr>
        </p:nvSpPr>
        <p:spPr>
          <a:xfrm>
            <a:off x="677334" y="1088966"/>
            <a:ext cx="8596668" cy="5459879"/>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SzPts val="2560"/>
              <a:buNone/>
            </a:pPr>
            <a:r>
              <a:rPr altLang="en-GB" b="1" lang="en-GB" sz="3200">
                <a:solidFill>
                  <a:srgbClr val="164161"/>
                </a:solidFill>
              </a:rPr>
              <a:t>Year 6 Class teachers:</a:t>
            </a:r>
            <a:endParaRPr/>
          </a:p>
          <a:p>
            <a:pPr algn="l" indent="-342900" lvl="0" marL="342900" rtl="0">
              <a:spcBef>
                <a:spcPts val="1000"/>
              </a:spcBef>
              <a:spcAft>
                <a:spcPts val="0"/>
              </a:spcAft>
              <a:buSzPts val="2240"/>
              <a:buChar char="►"/>
            </a:pPr>
            <a:r>
              <a:rPr altLang="en-GB" lang="en-GB" sz="2800"/>
              <a:t>Mrs Priest, Mrs Beusmans</a:t>
            </a:r>
            <a:endParaRPr sz="2800"/>
          </a:p>
          <a:p>
            <a:pPr algn="l" indent="-342900" lvl="0" marL="342900" rtl="0">
              <a:spcBef>
                <a:spcPts val="1000"/>
              </a:spcBef>
              <a:spcAft>
                <a:spcPts val="0"/>
              </a:spcAft>
              <a:buSzPts val="2240"/>
              <a:buChar char="►"/>
            </a:pPr>
            <a:r>
              <a:rPr altLang="en-GB" lang="en-GB" sz="2800"/>
              <a:t>Mr Wakeford, Mrs Smalley </a:t>
            </a:r>
            <a:endParaRPr sz="2800"/>
          </a:p>
          <a:p>
            <a:pPr algn="l" indent="-342900" lvl="0" marL="342900" rtl="0">
              <a:spcBef>
                <a:spcPts val="1000"/>
              </a:spcBef>
              <a:spcAft>
                <a:spcPts val="0"/>
              </a:spcAft>
              <a:buSzPts val="2560"/>
              <a:buChar char="►"/>
            </a:pPr>
            <a:r>
              <a:t/>
            </a:r>
            <a:endParaRPr b="1" sz="3200">
              <a:solidFill>
                <a:srgbClr val="164161"/>
              </a:solidFill>
            </a:endParaRPr>
          </a:p>
          <a:p>
            <a:pPr algn="l" indent="-342900" lvl="0" marL="342900" rtl="0">
              <a:spcBef>
                <a:spcPts val="1000"/>
              </a:spcBef>
              <a:spcAft>
                <a:spcPts val="0"/>
              </a:spcAft>
              <a:buSzPts val="2560"/>
              <a:buChar char="►"/>
            </a:pPr>
            <a:r>
              <a:rPr altLang="en-GB" b="1" lang="en-GB" sz="3200">
                <a:solidFill>
                  <a:srgbClr val="164161"/>
                </a:solidFill>
              </a:rPr>
              <a:t>Teaching Assistants for Year 6:</a:t>
            </a:r>
            <a:endParaRPr/>
          </a:p>
          <a:p>
            <a:pPr algn="l" indent="-342900" lvl="0" marL="342900" rtl="0">
              <a:spcBef>
                <a:spcPts val="1000"/>
              </a:spcBef>
              <a:spcAft>
                <a:spcPts val="0"/>
              </a:spcAft>
              <a:buSzPts val="2240"/>
              <a:buChar char="►"/>
            </a:pPr>
            <a:r>
              <a:rPr altLang="en-GB" lang="en-GB" sz="2800"/>
              <a:t>Miss Omar</a:t>
            </a:r>
            <a:endParaRPr/>
          </a:p>
          <a:p>
            <a:pPr algn="l" indent="-342900" lvl="0" marL="342900" rtl="0">
              <a:spcBef>
                <a:spcPts val="1000"/>
              </a:spcBef>
              <a:spcAft>
                <a:spcPts val="0"/>
              </a:spcAft>
              <a:buSzPts val="2240"/>
              <a:buChar char="►"/>
            </a:pPr>
            <a:r>
              <a:rPr altLang="en-GB" lang="en-GB" sz="2800"/>
              <a:t>Mrs Lammas</a:t>
            </a:r>
            <a:endParaRPr sz="2800"/>
          </a:p>
          <a:p>
            <a:pPr algn="l" indent="-342900" lvl="0" marL="342900" rtl="0">
              <a:spcBef>
                <a:spcPts val="1000"/>
              </a:spcBef>
              <a:spcAft>
                <a:spcPts val="0"/>
              </a:spcAft>
              <a:buSzPts val="2240"/>
              <a:buChar char="►"/>
            </a:pPr>
            <a:r>
              <a:rPr altLang="en-GB" lang="en-GB" sz="2800"/>
              <a:t>Mrs Parker</a:t>
            </a:r>
            <a:endParaRPr/>
          </a:p>
        </p:txBody>
      </p:sp>
      <p:pic>
        <p:nvPicPr>
          <p:cNvPr descr="Original file ‎ (1,500 × 1,500 pixels, file size: 745 KB, MIME type ..." id="159" name="Google Shape;159;p3"/>
          <p:cNvPicPr preferRelativeResize="0"/>
          <p:nvPr/>
        </p:nvPicPr>
        <p:blipFill rotWithShape="1">
          <a:blip r:embed="rId3">
            <a:alphaModFix/>
          </a:blip>
          <a:srcRect b="0" l="0" r="0" t="0"/>
          <a:stretch/>
        </p:blipFill>
        <p:spPr>
          <a:xfrm>
            <a:off x="6601028" y="766388"/>
            <a:ext cx="2731163" cy="222936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g2ff540582e7_0_0"/>
          <p:cNvSpPr txBox="1"/>
          <p:nvPr>
            <p:ph type="title"/>
          </p:nvPr>
        </p:nvSpPr>
        <p:spPr>
          <a:xfrm>
            <a:off x="677325" y="107400"/>
            <a:ext cx="6030000" cy="887100"/>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b="1" lang="en-GB">
                <a:solidFill>
                  <a:srgbClr val="164161"/>
                </a:solidFill>
              </a:rPr>
              <a:t>Pencil Cases - Thank you! </a:t>
            </a:r>
            <a:endParaRPr b="1">
              <a:solidFill>
                <a:srgbClr val="164161"/>
              </a:solidFill>
            </a:endParaRPr>
          </a:p>
        </p:txBody>
      </p:sp>
      <p:sp>
        <p:nvSpPr>
          <p:cNvPr id="165" name="Google Shape;165;g2ff540582e7_0_0"/>
          <p:cNvSpPr txBox="1"/>
          <p:nvPr>
            <p:ph idx="1" type="body"/>
          </p:nvPr>
        </p:nvSpPr>
        <p:spPr>
          <a:xfrm>
            <a:off x="677863" y="792480"/>
            <a:ext cx="8933700" cy="5948100"/>
          </a:xfrm>
          <a:prstGeom prst="rect">
            <a:avLst/>
          </a:prstGeom>
          <a:noFill/>
          <a:ln>
            <a:noFill/>
          </a:ln>
        </p:spPr>
        <p:txBody>
          <a:bodyPr anchor="t" anchorCtr="0" bIns="45700" lIns="91425" numCol="1" rIns="91425" spcFirstLastPara="1" tIns="45700" wrap="square">
            <a:normAutofit/>
          </a:bodyPr>
          <a:lstStyle/>
          <a:p>
            <a:pPr algn="l" indent="0" lvl="0" marL="0" rtl="0">
              <a:lnSpc>
                <a:spcPct val="90000"/>
              </a:lnSpc>
              <a:spcBef>
                <a:spcPts val="1000"/>
              </a:spcBef>
              <a:spcAft>
                <a:spcPts val="0"/>
              </a:spcAft>
              <a:buSzPts val="3840"/>
              <a:buNone/>
            </a:pPr>
            <a:r>
              <a:t/>
            </a:r>
            <a:endParaRPr sz="2100"/>
          </a:p>
          <a:p>
            <a:pPr algn="l" indent="0" lvl="0" marL="0" rtl="0">
              <a:lnSpc>
                <a:spcPct val="90000"/>
              </a:lnSpc>
              <a:spcBef>
                <a:spcPts val="1000"/>
              </a:spcBef>
              <a:spcAft>
                <a:spcPts val="0"/>
              </a:spcAft>
              <a:buSzPts val="3840"/>
              <a:buNone/>
            </a:pPr>
            <a:r>
              <a:t/>
            </a:r>
            <a:endParaRPr sz="2100"/>
          </a:p>
          <a:p>
            <a:pPr algn="l" indent="0" lvl="0" marL="0" rtl="0">
              <a:lnSpc>
                <a:spcPct val="90000"/>
              </a:lnSpc>
              <a:spcBef>
                <a:spcPts val="1000"/>
              </a:spcBef>
              <a:spcAft>
                <a:spcPts val="0"/>
              </a:spcAft>
              <a:buSzPts val="3840"/>
              <a:buNone/>
            </a:pPr>
            <a:r>
              <a:t/>
            </a:r>
            <a:endParaRPr sz="2100"/>
          </a:p>
          <a:p>
            <a:pPr algn="l" indent="0" lvl="0" marL="0" rtl="0">
              <a:lnSpc>
                <a:spcPct val="90000"/>
              </a:lnSpc>
              <a:spcBef>
                <a:spcPts val="1000"/>
              </a:spcBef>
              <a:spcAft>
                <a:spcPts val="0"/>
              </a:spcAft>
              <a:buSzPts val="3840"/>
              <a:buNone/>
            </a:pPr>
            <a:r>
              <a:t/>
            </a:r>
            <a:endParaRPr sz="2100"/>
          </a:p>
          <a:p>
            <a:pPr algn="l" indent="0" lvl="0" marL="0" rtl="0">
              <a:lnSpc>
                <a:spcPct val="90000"/>
              </a:lnSpc>
              <a:spcBef>
                <a:spcPts val="1000"/>
              </a:spcBef>
              <a:spcAft>
                <a:spcPts val="0"/>
              </a:spcAft>
              <a:buSzPts val="3840"/>
              <a:buNone/>
            </a:pPr>
            <a:r>
              <a:t/>
            </a:r>
            <a:endParaRPr sz="2100"/>
          </a:p>
          <a:p>
            <a:pPr algn="l" indent="0" lvl="0" marL="0" rtl="0">
              <a:lnSpc>
                <a:spcPct val="90000"/>
              </a:lnSpc>
              <a:spcBef>
                <a:spcPts val="1000"/>
              </a:spcBef>
              <a:spcAft>
                <a:spcPts val="0"/>
              </a:spcAft>
              <a:buSzPts val="3840"/>
              <a:buNone/>
            </a:pPr>
            <a:r>
              <a:t/>
            </a:r>
            <a:endParaRPr sz="2100"/>
          </a:p>
          <a:p>
            <a:pPr algn="l" indent="0" lvl="0" marL="0" rtl="0">
              <a:lnSpc>
                <a:spcPct val="90000"/>
              </a:lnSpc>
              <a:spcBef>
                <a:spcPts val="1000"/>
              </a:spcBef>
              <a:spcAft>
                <a:spcPts val="0"/>
              </a:spcAft>
              <a:buSzPts val="3840"/>
              <a:buNone/>
            </a:pPr>
            <a:r>
              <a:rPr altLang="en-GB" lang="en-GB" sz="2100"/>
              <a:t>Inside the pencil case please provide your child with the following equipment and all will need to be labelled with your child’s name: </a:t>
            </a:r>
            <a:endParaRPr sz="2100"/>
          </a:p>
          <a:p>
            <a:pPr algn="l" indent="0" lvl="0" marL="0" rtl="0">
              <a:lnSpc>
                <a:spcPct val="90000"/>
              </a:lnSpc>
              <a:spcBef>
                <a:spcPts val="1000"/>
              </a:spcBef>
              <a:spcAft>
                <a:spcPts val="0"/>
              </a:spcAft>
              <a:buSzPts val="3840"/>
              <a:buNone/>
            </a:pPr>
            <a:r>
              <a:rPr altLang="en-GB" lang="en-GB" sz="2100"/>
              <a:t>2 x standard HB pencils </a:t>
            </a:r>
            <a:endParaRPr sz="2100"/>
          </a:p>
          <a:p>
            <a:pPr algn="l" indent="0" lvl="0" marL="0" rtl="0">
              <a:lnSpc>
                <a:spcPct val="90000"/>
              </a:lnSpc>
              <a:spcBef>
                <a:spcPts val="1000"/>
              </a:spcBef>
              <a:spcAft>
                <a:spcPts val="0"/>
              </a:spcAft>
              <a:buSzPts val="3840"/>
              <a:buNone/>
            </a:pPr>
            <a:r>
              <a:rPr altLang="en-GB" lang="en-GB" sz="2100"/>
              <a:t>1 x whiteboard marker pen </a:t>
            </a:r>
            <a:endParaRPr sz="2100"/>
          </a:p>
          <a:p>
            <a:pPr algn="l" indent="0" lvl="0" marL="0" rtl="0">
              <a:lnSpc>
                <a:spcPct val="90000"/>
              </a:lnSpc>
              <a:spcBef>
                <a:spcPts val="1000"/>
              </a:spcBef>
              <a:spcAft>
                <a:spcPts val="0"/>
              </a:spcAft>
              <a:buSzPts val="3840"/>
              <a:buNone/>
            </a:pPr>
            <a:r>
              <a:rPr altLang="en-GB" lang="en-GB" sz="2100"/>
              <a:t>1 x glue stick </a:t>
            </a:r>
            <a:endParaRPr sz="2100"/>
          </a:p>
          <a:p>
            <a:pPr algn="l" indent="0" lvl="0" marL="0" rtl="0">
              <a:lnSpc>
                <a:spcPct val="90000"/>
              </a:lnSpc>
              <a:spcBef>
                <a:spcPts val="1000"/>
              </a:spcBef>
              <a:spcAft>
                <a:spcPts val="0"/>
              </a:spcAft>
              <a:buSzPts val="3840"/>
              <a:buNone/>
            </a:pPr>
            <a:r>
              <a:rPr altLang="en-GB" lang="en-GB" sz="2100"/>
              <a:t>1 x blue writing pen (no biro and should be a standard blue in colour) </a:t>
            </a:r>
            <a:endParaRPr sz="2100"/>
          </a:p>
          <a:p>
            <a:pPr algn="l" indent="0" lvl="0" marL="0" rtl="0">
              <a:lnSpc>
                <a:spcPct val="90000"/>
              </a:lnSpc>
              <a:spcBef>
                <a:spcPts val="1000"/>
              </a:spcBef>
              <a:spcAft>
                <a:spcPts val="0"/>
              </a:spcAft>
              <a:buSzPts val="3840"/>
              <a:buNone/>
            </a:pPr>
            <a:r>
              <a:rPr altLang="en-GB" lang="en-GB" sz="2100"/>
              <a:t>1 x purple biro </a:t>
            </a:r>
            <a:endParaRPr sz="2100"/>
          </a:p>
          <a:p>
            <a:pPr algn="l" indent="0" lvl="0" marL="0" rtl="0">
              <a:lnSpc>
                <a:spcPct val="90000"/>
              </a:lnSpc>
              <a:spcBef>
                <a:spcPts val="1000"/>
              </a:spcBef>
              <a:spcAft>
                <a:spcPts val="0"/>
              </a:spcAft>
              <a:buSzPts val="3840"/>
              <a:buNone/>
            </a:pPr>
            <a:r>
              <a:rPr altLang="en-GB" lang="en-GB" sz="2100"/>
              <a:t>1 x Ruler that can fit inside their pencil case.</a:t>
            </a:r>
            <a:endParaRPr sz="900"/>
          </a:p>
        </p:txBody>
      </p:sp>
      <p:pic>
        <p:nvPicPr>
          <p:cNvPr descr="Download 3D Red Heart Image HQ PNG Image | FreePNGImg" id="166" name="Google Shape;166;g2ff540582e7_0_0"/>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67" name="Google Shape;167;g2ff540582e7_0_0"/>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68" name="Google Shape;168;g2ff540582e7_0_0"/>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69" name="Google Shape;169;g2ff540582e7_0_0"/>
          <p:cNvSpPr/>
          <p:nvPr/>
        </p:nvSpPr>
        <p:spPr>
          <a:xfrm>
            <a:off x="9762831" y="1533692"/>
            <a:ext cx="1674000" cy="461700"/>
          </a:xfrm>
          <a:prstGeom prst="rect">
            <a:avLst/>
          </a:prstGeom>
          <a:noFill/>
          <a:ln>
            <a:noFill/>
          </a:ln>
        </p:spPr>
        <p:txBody>
          <a:bodyPr anchor="t" anchorCtr="0" bIns="45700" lIns="91425" numCol="1" rIns="91425" spcFirstLastPara="1" tIns="45700" wrap="square">
            <a:noAutofit/>
          </a:bodyPr>
          <a:lstStyle/>
          <a:p>
            <a:pPr algn="ctr" indent="0" lvl="0" marL="0" marR="0" rtl="0">
              <a:spcBef>
                <a:spcPts val="0"/>
              </a:spcBef>
              <a:spcAft>
                <a:spcPts val="0"/>
              </a:spcAft>
              <a:buNone/>
            </a:pPr>
            <a:r>
              <a:rPr altLang="en-GB" b="1" cap="none" i="0" lang="en-GB" strike="noStrike" sz="2400" u="none">
                <a:solidFill>
                  <a:schemeClr val="dk1"/>
                </a:solidFill>
                <a:latin typeface="Trebuchet MS"/>
                <a:ea typeface="Trebuchet MS"/>
                <a:cs typeface="Trebuchet MS"/>
                <a:sym typeface="Trebuchet MS"/>
              </a:rPr>
              <a:t>Behaviour</a:t>
            </a:r>
            <a:endParaRPr b="1" cap="none" i="0" strike="noStrike" sz="2400" u="none">
              <a:solidFill>
                <a:schemeClr val="dk1"/>
              </a:solidFill>
              <a:latin typeface="Trebuchet MS"/>
              <a:ea typeface="Trebuchet MS"/>
              <a:cs typeface="Trebuchet MS"/>
              <a:sym typeface="Trebuchet MS"/>
            </a:endParaRPr>
          </a:p>
        </p:txBody>
      </p:sp>
      <p:sp>
        <p:nvSpPr>
          <p:cNvPr id="170" name="Google Shape;170;g2ff540582e7_0_0"/>
          <p:cNvSpPr/>
          <p:nvPr/>
        </p:nvSpPr>
        <p:spPr>
          <a:xfrm>
            <a:off x="10372828" y="3360047"/>
            <a:ext cx="1464000" cy="461700"/>
          </a:xfrm>
          <a:prstGeom prst="rect">
            <a:avLst/>
          </a:prstGeom>
          <a:noFill/>
          <a:ln>
            <a:noFill/>
          </a:ln>
        </p:spPr>
        <p:txBody>
          <a:bodyPr anchor="t" anchorCtr="0" bIns="45700" lIns="91425" numCol="1" rIns="91425" spcFirstLastPara="1" tIns="45700" wrap="square">
            <a:noAutofit/>
          </a:bodyPr>
          <a:lstStyle/>
          <a:p>
            <a:pPr algn="ctr" indent="0" lvl="0" marL="0" marR="0" rtl="0">
              <a:spcBef>
                <a:spcPts val="0"/>
              </a:spcBef>
              <a:spcAft>
                <a:spcPts val="0"/>
              </a:spcAft>
              <a:buNone/>
            </a:pPr>
            <a:r>
              <a:rPr altLang="en-GB" b="1" cap="none" i="0" lang="en-GB" strike="noStrike" sz="2400" u="none">
                <a:solidFill>
                  <a:schemeClr val="dk1"/>
                </a:solidFill>
                <a:latin typeface="Trebuchet MS"/>
                <a:ea typeface="Trebuchet MS"/>
                <a:cs typeface="Trebuchet MS"/>
                <a:sym typeface="Trebuchet MS"/>
              </a:rPr>
              <a:t>Learning</a:t>
            </a:r>
            <a:endParaRPr b="1" cap="none" i="0" strike="noStrike" sz="2400" u="none">
              <a:solidFill>
                <a:schemeClr val="dk1"/>
              </a:solidFill>
              <a:latin typeface="Trebuchet MS"/>
              <a:ea typeface="Trebuchet MS"/>
              <a:cs typeface="Trebuchet MS"/>
              <a:sym typeface="Trebuchet MS"/>
            </a:endParaRPr>
          </a:p>
        </p:txBody>
      </p:sp>
      <p:sp>
        <p:nvSpPr>
          <p:cNvPr id="171" name="Google Shape;171;g2ff540582e7_0_0"/>
          <p:cNvSpPr/>
          <p:nvPr/>
        </p:nvSpPr>
        <p:spPr>
          <a:xfrm>
            <a:off x="10106672" y="5409998"/>
            <a:ext cx="1877400" cy="461700"/>
          </a:xfrm>
          <a:prstGeom prst="rect">
            <a:avLst/>
          </a:prstGeom>
          <a:noFill/>
          <a:ln>
            <a:noFill/>
          </a:ln>
        </p:spPr>
        <p:txBody>
          <a:bodyPr anchor="t" anchorCtr="0" bIns="45700" lIns="91425" numCol="1" rIns="91425" spcFirstLastPara="1" tIns="45700" wrap="square">
            <a:noAutofit/>
          </a:bodyPr>
          <a:lstStyle/>
          <a:p>
            <a:pPr algn="ctr" indent="0" lvl="0" marL="0" marR="0" rtl="0">
              <a:spcBef>
                <a:spcPts val="0"/>
              </a:spcBef>
              <a:spcAft>
                <a:spcPts val="0"/>
              </a:spcAft>
              <a:buNone/>
            </a:pPr>
            <a:r>
              <a:rPr altLang="en-GB" b="1" cap="none" i="0" lang="en-GB" strike="noStrike" sz="2400" u="none">
                <a:solidFill>
                  <a:schemeClr val="dk1"/>
                </a:solidFill>
                <a:latin typeface="Trebuchet MS"/>
                <a:ea typeface="Trebuchet MS"/>
                <a:cs typeface="Trebuchet MS"/>
                <a:sym typeface="Trebuchet MS"/>
              </a:rPr>
              <a:t>Role model</a:t>
            </a:r>
            <a:endParaRPr b="1" cap="none" i="0" strike="noStrike" sz="2400" u="none">
              <a:solidFill>
                <a:schemeClr val="dk1"/>
              </a:solidFill>
              <a:latin typeface="Trebuchet MS"/>
              <a:ea typeface="Trebuchet MS"/>
              <a:cs typeface="Trebuchet MS"/>
              <a:sym typeface="Trebuchet MS"/>
            </a:endParaRPr>
          </a:p>
        </p:txBody>
      </p:sp>
      <p:pic>
        <p:nvPicPr>
          <p:cNvPr id="172" name="Google Shape;172;g2ff540582e7_0_0"/>
          <p:cNvPicPr preferRelativeResize="0"/>
          <p:nvPr/>
        </p:nvPicPr>
        <p:blipFill>
          <a:blip r:embed="rId6">
            <a:alphaModFix/>
          </a:blip>
          <a:stretch>
            <a:fillRect/>
          </a:stretch>
        </p:blipFill>
        <p:spPr>
          <a:xfrm>
            <a:off x="467272" y="764048"/>
            <a:ext cx="2829754" cy="216789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4"/>
          <p:cNvSpPr txBox="1"/>
          <p:nvPr>
            <p:ph type="title"/>
          </p:nvPr>
        </p:nvSpPr>
        <p:spPr>
          <a:xfrm>
            <a:off x="677334" y="107407"/>
            <a:ext cx="8596668" cy="1320800"/>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b="1" lang="en-GB">
                <a:solidFill>
                  <a:srgbClr val="164161"/>
                </a:solidFill>
              </a:rPr>
              <a:t>Our Expectations and Values</a:t>
            </a:r>
            <a:endParaRPr b="1">
              <a:solidFill>
                <a:srgbClr val="164161"/>
              </a:solidFill>
            </a:endParaRPr>
          </a:p>
        </p:txBody>
      </p:sp>
      <p:sp>
        <p:nvSpPr>
          <p:cNvPr id="178" name="Google Shape;178;p4"/>
          <p:cNvSpPr txBox="1"/>
          <p:nvPr>
            <p:ph idx="1" type="body"/>
          </p:nvPr>
        </p:nvSpPr>
        <p:spPr>
          <a:xfrm>
            <a:off x="677863" y="792480"/>
            <a:ext cx="8933752" cy="5947954"/>
          </a:xfrm>
          <a:prstGeom prst="rect">
            <a:avLst/>
          </a:prstGeom>
          <a:noFill/>
          <a:ln>
            <a:noFill/>
          </a:ln>
        </p:spPr>
        <p:txBody>
          <a:bodyPr anchor="t" anchorCtr="0" bIns="45700" lIns="91425" numCol="1" rIns="91425" spcFirstLastPara="1" tIns="45700" wrap="square">
            <a:normAutofit lnSpcReduction="10000"/>
          </a:bodyPr>
          <a:lstStyle/>
          <a:p>
            <a:pPr algn="l" indent="0" lvl="0" marL="0" rtl="0">
              <a:spcBef>
                <a:spcPts val="0"/>
              </a:spcBef>
              <a:spcAft>
                <a:spcPts val="0"/>
              </a:spcAft>
              <a:buSzPts val="3200"/>
              <a:buNone/>
            </a:pPr>
            <a:r>
              <a:rPr altLang="en-GB" lang="en-GB" sz="4000"/>
              <a:t>HEART Values are at the core of everything we do, in our behaviour, our  learning and our Curriculum.</a:t>
            </a:r>
            <a:endParaRPr/>
          </a:p>
          <a:p>
            <a:pPr algn="l" indent="0" lvl="0" marL="0" rtl="0">
              <a:spcBef>
                <a:spcPts val="1000"/>
              </a:spcBef>
              <a:spcAft>
                <a:spcPts val="0"/>
              </a:spcAft>
              <a:buSzPts val="3840"/>
              <a:buNone/>
            </a:pPr>
            <a:r>
              <a:rPr altLang="en-GB" b="1" lang="en-GB" sz="4800" u="sng">
                <a:solidFill>
                  <a:srgbClr val="FF0000"/>
                </a:solidFill>
              </a:rPr>
              <a:t>Honesty</a:t>
            </a:r>
            <a:endParaRPr/>
          </a:p>
          <a:p>
            <a:pPr algn="l" indent="0" lvl="0" marL="0" rtl="0">
              <a:spcBef>
                <a:spcPts val="1000"/>
              </a:spcBef>
              <a:spcAft>
                <a:spcPts val="0"/>
              </a:spcAft>
              <a:buSzPts val="3840"/>
              <a:buNone/>
            </a:pPr>
            <a:r>
              <a:rPr altLang="en-GB" b="1" lang="en-GB" sz="4800" u="sng">
                <a:solidFill>
                  <a:srgbClr val="FF0000"/>
                </a:solidFill>
              </a:rPr>
              <a:t>Excellence</a:t>
            </a:r>
            <a:endParaRPr/>
          </a:p>
          <a:p>
            <a:pPr algn="l" indent="0" lvl="0" marL="0" rtl="0">
              <a:spcBef>
                <a:spcPts val="1000"/>
              </a:spcBef>
              <a:spcAft>
                <a:spcPts val="0"/>
              </a:spcAft>
              <a:buSzPts val="3840"/>
              <a:buNone/>
            </a:pPr>
            <a:r>
              <a:rPr altLang="en-GB" b="1" lang="en-GB" sz="4800" u="sng">
                <a:solidFill>
                  <a:srgbClr val="FF0000"/>
                </a:solidFill>
              </a:rPr>
              <a:t>Attitude</a:t>
            </a:r>
            <a:endParaRPr/>
          </a:p>
          <a:p>
            <a:pPr algn="l" indent="0" lvl="0" marL="0" rtl="0">
              <a:spcBef>
                <a:spcPts val="1000"/>
              </a:spcBef>
              <a:spcAft>
                <a:spcPts val="0"/>
              </a:spcAft>
              <a:buSzPts val="3840"/>
              <a:buNone/>
            </a:pPr>
            <a:r>
              <a:rPr altLang="en-GB" b="1" lang="en-GB" sz="4800" u="sng">
                <a:solidFill>
                  <a:srgbClr val="FF0000"/>
                </a:solidFill>
              </a:rPr>
              <a:t>Respect</a:t>
            </a:r>
            <a:endParaRPr/>
          </a:p>
          <a:p>
            <a:pPr algn="l" indent="0" lvl="0" marL="0" rtl="0">
              <a:spcBef>
                <a:spcPts val="1000"/>
              </a:spcBef>
              <a:spcAft>
                <a:spcPts val="0"/>
              </a:spcAft>
              <a:buSzPts val="3840"/>
              <a:buNone/>
            </a:pPr>
            <a:r>
              <a:rPr altLang="en-GB" b="1" lang="en-GB" sz="4800" u="sng">
                <a:solidFill>
                  <a:srgbClr val="FF0000"/>
                </a:solidFill>
              </a:rPr>
              <a:t>Thoughtfulness</a:t>
            </a:r>
            <a:endParaRPr sz="2800"/>
          </a:p>
        </p:txBody>
      </p:sp>
      <p:pic>
        <p:nvPicPr>
          <p:cNvPr descr="Download 3D Red Heart Image HQ PNG Image | FreePNGImg" id="179" name="Google Shape;179;p4"/>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80" name="Google Shape;180;p4"/>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81" name="Google Shape;181;p4"/>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82" name="Google Shape;182;p4"/>
          <p:cNvSpPr/>
          <p:nvPr/>
        </p:nvSpPr>
        <p:spPr>
          <a:xfrm>
            <a:off x="9762831" y="1533692"/>
            <a:ext cx="1673856" cy="461665"/>
          </a:xfrm>
          <a:prstGeom prst="rect">
            <a:avLst/>
          </a:prstGeom>
          <a:noFill/>
          <a:ln>
            <a:noFill/>
          </a:ln>
        </p:spPr>
        <p:txBody>
          <a:bodyPr anchor="t" anchorCtr="0" bIns="45700" lIns="91425" numCol="1" rIns="91425" spcFirstLastPara="1" tIns="45700" wrap="square">
            <a:spAutoFit/>
          </a:bodyPr>
          <a:lstStyle/>
          <a:p>
            <a:pPr algn="ctr" indent="0" lvl="0" marL="0" marR="0" rtl="0">
              <a:spcBef>
                <a:spcPts val="0"/>
              </a:spcBef>
              <a:spcAft>
                <a:spcPts val="0"/>
              </a:spcAft>
              <a:buNone/>
            </a:pPr>
            <a:r>
              <a:rPr altLang="en-GB" b="1" cap="none" i="0" lang="en-GB" strike="noStrike" sz="2400" u="none">
                <a:solidFill>
                  <a:schemeClr val="dk1"/>
                </a:solidFill>
                <a:latin typeface="Trebuchet MS"/>
                <a:ea typeface="Trebuchet MS"/>
                <a:cs typeface="Trebuchet MS"/>
                <a:sym typeface="Trebuchet MS"/>
              </a:rPr>
              <a:t>Behaviour</a:t>
            </a:r>
            <a:endParaRPr b="1" cap="none" i="0" strike="noStrike" sz="2400" u="none">
              <a:solidFill>
                <a:schemeClr val="dk1"/>
              </a:solidFill>
              <a:latin typeface="Trebuchet MS"/>
              <a:ea typeface="Trebuchet MS"/>
              <a:cs typeface="Trebuchet MS"/>
              <a:sym typeface="Trebuchet MS"/>
            </a:endParaRPr>
          </a:p>
        </p:txBody>
      </p:sp>
      <p:sp>
        <p:nvSpPr>
          <p:cNvPr id="183" name="Google Shape;183;p4"/>
          <p:cNvSpPr/>
          <p:nvPr/>
        </p:nvSpPr>
        <p:spPr>
          <a:xfrm>
            <a:off x="10372828" y="3360047"/>
            <a:ext cx="1463862" cy="461665"/>
          </a:xfrm>
          <a:prstGeom prst="rect">
            <a:avLst/>
          </a:prstGeom>
          <a:noFill/>
          <a:ln>
            <a:noFill/>
          </a:ln>
        </p:spPr>
        <p:txBody>
          <a:bodyPr anchor="t" anchorCtr="0" bIns="45700" lIns="91425" numCol="1" rIns="91425" spcFirstLastPara="1" tIns="45700" wrap="square">
            <a:spAutoFit/>
          </a:bodyPr>
          <a:lstStyle/>
          <a:p>
            <a:pPr algn="ctr" indent="0" lvl="0" marL="0" marR="0" rtl="0">
              <a:spcBef>
                <a:spcPts val="0"/>
              </a:spcBef>
              <a:spcAft>
                <a:spcPts val="0"/>
              </a:spcAft>
              <a:buNone/>
            </a:pPr>
            <a:r>
              <a:rPr altLang="en-GB" b="1" cap="none" i="0" lang="en-GB" strike="noStrike" sz="2400" u="none">
                <a:solidFill>
                  <a:schemeClr val="dk1"/>
                </a:solidFill>
                <a:latin typeface="Trebuchet MS"/>
                <a:ea typeface="Trebuchet MS"/>
                <a:cs typeface="Trebuchet MS"/>
                <a:sym typeface="Trebuchet MS"/>
              </a:rPr>
              <a:t>Learning</a:t>
            </a:r>
            <a:endParaRPr b="1" cap="none" i="0" strike="noStrike" sz="2400" u="none">
              <a:solidFill>
                <a:schemeClr val="dk1"/>
              </a:solidFill>
              <a:latin typeface="Trebuchet MS"/>
              <a:ea typeface="Trebuchet MS"/>
              <a:cs typeface="Trebuchet MS"/>
              <a:sym typeface="Trebuchet MS"/>
            </a:endParaRPr>
          </a:p>
        </p:txBody>
      </p:sp>
      <p:sp>
        <p:nvSpPr>
          <p:cNvPr id="184" name="Google Shape;184;p4"/>
          <p:cNvSpPr/>
          <p:nvPr/>
        </p:nvSpPr>
        <p:spPr>
          <a:xfrm>
            <a:off x="10106672" y="5409998"/>
            <a:ext cx="1877437" cy="461665"/>
          </a:xfrm>
          <a:prstGeom prst="rect">
            <a:avLst/>
          </a:prstGeom>
          <a:noFill/>
          <a:ln>
            <a:noFill/>
          </a:ln>
        </p:spPr>
        <p:txBody>
          <a:bodyPr anchor="t" anchorCtr="0" bIns="45700" lIns="91425" numCol="1" rIns="91425" spcFirstLastPara="1" tIns="45700" wrap="square">
            <a:spAutoFit/>
          </a:bodyPr>
          <a:lstStyle/>
          <a:p>
            <a:pPr algn="ctr" indent="0" lvl="0" marL="0" marR="0" rtl="0">
              <a:spcBef>
                <a:spcPts val="0"/>
              </a:spcBef>
              <a:spcAft>
                <a:spcPts val="0"/>
              </a:spcAft>
              <a:buNone/>
            </a:pPr>
            <a:r>
              <a:rPr altLang="en-GB" b="1" cap="none" i="0" lang="en-GB" strike="noStrike" sz="2400" u="none">
                <a:solidFill>
                  <a:schemeClr val="dk1"/>
                </a:solidFill>
                <a:latin typeface="Trebuchet MS"/>
                <a:ea typeface="Trebuchet MS"/>
                <a:cs typeface="Trebuchet MS"/>
                <a:sym typeface="Trebuchet MS"/>
              </a:rPr>
              <a:t>Role model</a:t>
            </a:r>
            <a:endParaRPr b="1" cap="none" i="0" strike="noStrike" sz="2400" u="none">
              <a:solidFill>
                <a:schemeClr val="dk1"/>
              </a:solidFill>
              <a:latin typeface="Trebuchet MS"/>
              <a:ea typeface="Trebuchet MS"/>
              <a:cs typeface="Trebuchet MS"/>
              <a:sym typeface="Trebuchet M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8" name="Shape 188"/>
        <p:cNvGrpSpPr/>
        <p:nvPr/>
      </p:nvGrpSpPr>
      <p:grpSpPr>
        <a:xfrm>
          <a:off x="0" y="0"/>
          <a:ext cx="0" cy="0"/>
          <a:chOff x="0" y="0"/>
          <a:chExt cx="0" cy="0"/>
        </a:xfrm>
      </p:grpSpPr>
      <p:sp>
        <p:nvSpPr>
          <p:cNvPr id="189" name="Google Shape;189;p5"/>
          <p:cNvSpPr txBox="1"/>
          <p:nvPr>
            <p:ph type="title"/>
          </p:nvPr>
        </p:nvSpPr>
        <p:spPr>
          <a:xfrm>
            <a:off x="677334" y="107407"/>
            <a:ext cx="8596668" cy="1320800"/>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b="1" lang="en-GB">
                <a:solidFill>
                  <a:srgbClr val="164161"/>
                </a:solidFill>
              </a:rPr>
              <a:t>Our Expectations </a:t>
            </a:r>
            <a:endParaRPr b="1">
              <a:solidFill>
                <a:srgbClr val="164161"/>
              </a:solidFill>
            </a:endParaRPr>
          </a:p>
        </p:txBody>
      </p:sp>
      <p:sp>
        <p:nvSpPr>
          <p:cNvPr id="190" name="Google Shape;190;p5"/>
          <p:cNvSpPr txBox="1"/>
          <p:nvPr>
            <p:ph idx="1" type="body"/>
          </p:nvPr>
        </p:nvSpPr>
        <p:spPr>
          <a:xfrm>
            <a:off x="677863" y="792480"/>
            <a:ext cx="8933752" cy="5947954"/>
          </a:xfrm>
          <a:prstGeom prst="rect">
            <a:avLst/>
          </a:prstGeom>
          <a:noFill/>
          <a:ln>
            <a:noFill/>
          </a:ln>
        </p:spPr>
        <p:txBody>
          <a:bodyPr anchor="t" anchorCtr="0" bIns="45700" lIns="91425" numCol="1" rIns="91425" spcFirstLastPara="1" tIns="45700" wrap="square">
            <a:normAutofit fontScale="92500"/>
          </a:bodyPr>
          <a:lstStyle/>
          <a:p>
            <a:pPr algn="l" indent="-342900" lvl="0" marL="342900" rtl="0">
              <a:spcBef>
                <a:spcPts val="0"/>
              </a:spcBef>
              <a:spcAft>
                <a:spcPts val="0"/>
              </a:spcAft>
              <a:buSzPct val="80000"/>
              <a:buChar char="►"/>
            </a:pPr>
            <a:r>
              <a:rPr altLang="en-GB" lang="en-GB" sz="2800"/>
              <a:t>Reading at least four times a week (focus book)</a:t>
            </a:r>
            <a:endParaRPr/>
          </a:p>
          <a:p>
            <a:pPr algn="l" indent="-342900" lvl="0" marL="342900" rtl="0">
              <a:spcBef>
                <a:spcPts val="1000"/>
              </a:spcBef>
              <a:spcAft>
                <a:spcPts val="0"/>
              </a:spcAft>
              <a:buSzPct val="80000"/>
              <a:buChar char="►"/>
            </a:pPr>
            <a:r>
              <a:rPr altLang="en-GB" lang="en-GB" sz="2800"/>
              <a:t>Spellings- given out each Tuesday- weekly test to check on the following Friday.</a:t>
            </a:r>
            <a:endParaRPr/>
          </a:p>
          <a:p>
            <a:pPr algn="l" indent="-342900" lvl="0" marL="342900" rtl="0">
              <a:spcBef>
                <a:spcPts val="1000"/>
              </a:spcBef>
              <a:spcAft>
                <a:spcPts val="0"/>
              </a:spcAft>
              <a:buSzPct val="80000"/>
              <a:buChar char="►"/>
            </a:pPr>
            <a:r>
              <a:rPr altLang="en-GB" lang="en-GB" sz="2800"/>
              <a:t>Times tables- the Government expectation is that all children should know all multiplication tables up to 12 x 12 by the summer term of Year 4.</a:t>
            </a:r>
            <a:endParaRPr/>
          </a:p>
          <a:p>
            <a:pPr algn="l" indent="-342900" lvl="0" marL="342900" rtl="0">
              <a:spcBef>
                <a:spcPts val="1000"/>
              </a:spcBef>
              <a:spcAft>
                <a:spcPts val="0"/>
              </a:spcAft>
              <a:buSzPct val="80000"/>
              <a:buChar char="►"/>
            </a:pPr>
            <a:r>
              <a:rPr altLang="en-GB" lang="en-GB" sz="2800"/>
              <a:t>Weekly maths homework, out on a Thursday back in on the following Tuesday. This will begin this week. </a:t>
            </a:r>
            <a:endParaRPr/>
          </a:p>
          <a:p>
            <a:pPr algn="l" indent="0" lvl="0" marL="0" rtl="0">
              <a:spcBef>
                <a:spcPts val="1000"/>
              </a:spcBef>
              <a:spcAft>
                <a:spcPts val="0"/>
              </a:spcAft>
              <a:buSzPct val="80000"/>
              <a:buNone/>
            </a:pPr>
            <a:r>
              <a:t/>
            </a:r>
            <a:endParaRPr sz="2800"/>
          </a:p>
          <a:p>
            <a:pPr algn="l" indent="0" lvl="0" marL="0" rtl="0">
              <a:spcBef>
                <a:spcPts val="1000"/>
              </a:spcBef>
              <a:spcAft>
                <a:spcPts val="0"/>
              </a:spcAft>
              <a:buSzPct val="80000"/>
              <a:buNone/>
            </a:pPr>
            <a:r>
              <a:rPr altLang="en-GB" b="1" lang="en-GB" sz="2800">
                <a:solidFill>
                  <a:srgbClr val="0070C0"/>
                </a:solidFill>
              </a:rPr>
              <a:t>We will communicate with you if we are concerned with the completion and standard of your child’s homework.  It should be completed to the best of their ability and recorded using a handwriting pen or in pencil.</a:t>
            </a:r>
            <a:endParaRPr/>
          </a:p>
          <a:p>
            <a:pPr algn="l" indent="-211328" lvl="0" marL="342900" rtl="0">
              <a:spcBef>
                <a:spcPts val="1000"/>
              </a:spcBef>
              <a:spcAft>
                <a:spcPts val="0"/>
              </a:spcAft>
              <a:buSzPct val="80000"/>
              <a:buNone/>
            </a:pPr>
            <a:r>
              <a:t/>
            </a:r>
            <a:endParaRPr sz="2800"/>
          </a:p>
          <a:p>
            <a:pPr algn="l" indent="-211328" lvl="0" marL="342900" rtl="0">
              <a:spcBef>
                <a:spcPts val="1000"/>
              </a:spcBef>
              <a:spcAft>
                <a:spcPts val="0"/>
              </a:spcAft>
              <a:buSzPct val="80000"/>
              <a:buNone/>
            </a:pPr>
            <a:r>
              <a:t/>
            </a:r>
            <a:endParaRPr sz="2800"/>
          </a:p>
          <a:p>
            <a:pPr algn="l" indent="0" lvl="0" marL="0" rtl="0">
              <a:spcBef>
                <a:spcPts val="1000"/>
              </a:spcBef>
              <a:spcAft>
                <a:spcPts val="0"/>
              </a:spcAft>
              <a:buSzPct val="80000"/>
              <a:buNone/>
            </a:pPr>
            <a:r>
              <a:t/>
            </a:r>
            <a:endParaRPr sz="2800"/>
          </a:p>
        </p:txBody>
      </p:sp>
      <p:pic>
        <p:nvPicPr>
          <p:cNvPr descr="Download 3D Red Heart Image HQ PNG Image | FreePNGImg" id="191" name="Google Shape;191;p5"/>
          <p:cNvPicPr preferRelativeResize="0"/>
          <p:nvPr/>
        </p:nvPicPr>
        <p:blipFill rotWithShape="1">
          <a:blip r:embed="rId3">
            <a:alphaModFix/>
          </a:blip>
          <a:srcRect b="0" l="0" r="0" t="0"/>
          <a:stretch/>
        </p:blipFill>
        <p:spPr>
          <a:xfrm>
            <a:off x="9425218" y="855671"/>
            <a:ext cx="2349083" cy="2349083"/>
          </a:xfrm>
          <a:prstGeom prst="rect">
            <a:avLst/>
          </a:prstGeom>
          <a:noFill/>
          <a:ln>
            <a:noFill/>
          </a:ln>
        </p:spPr>
      </p:pic>
      <p:pic>
        <p:nvPicPr>
          <p:cNvPr descr="GeekSVGs" id="192" name="Google Shape;192;p5"/>
          <p:cNvPicPr preferRelativeResize="0"/>
          <p:nvPr/>
        </p:nvPicPr>
        <p:blipFill rotWithShape="1">
          <a:blip r:embed="rId4">
            <a:alphaModFix/>
          </a:blip>
          <a:srcRect b="0" l="0" r="0" t="0"/>
          <a:stretch/>
        </p:blipFill>
        <p:spPr>
          <a:xfrm>
            <a:off x="10289552" y="2916147"/>
            <a:ext cx="1818845" cy="1700620"/>
          </a:xfrm>
          <a:prstGeom prst="rect">
            <a:avLst/>
          </a:prstGeom>
          <a:noFill/>
          <a:ln>
            <a:noFill/>
          </a:ln>
        </p:spPr>
      </p:pic>
      <p:pic>
        <p:nvPicPr>
          <p:cNvPr descr="Image vectorielle gratuite: Acier, Brillant, Métalliques ..." id="193" name="Google Shape;193;p5"/>
          <p:cNvPicPr preferRelativeResize="0"/>
          <p:nvPr/>
        </p:nvPicPr>
        <p:blipFill rotWithShape="1">
          <a:blip r:embed="rId5">
            <a:alphaModFix/>
          </a:blip>
          <a:srcRect b="0" l="0" r="0" t="0"/>
          <a:stretch/>
        </p:blipFill>
        <p:spPr>
          <a:xfrm>
            <a:off x="10106672" y="5002893"/>
            <a:ext cx="1913709" cy="1737541"/>
          </a:xfrm>
          <a:prstGeom prst="rect">
            <a:avLst/>
          </a:prstGeom>
          <a:noFill/>
          <a:ln>
            <a:noFill/>
          </a:ln>
        </p:spPr>
      </p:pic>
      <p:sp>
        <p:nvSpPr>
          <p:cNvPr id="194" name="Google Shape;194;p5"/>
          <p:cNvSpPr/>
          <p:nvPr/>
        </p:nvSpPr>
        <p:spPr>
          <a:xfrm>
            <a:off x="9762831" y="1533692"/>
            <a:ext cx="1673856" cy="461665"/>
          </a:xfrm>
          <a:prstGeom prst="rect">
            <a:avLst/>
          </a:prstGeom>
          <a:noFill/>
          <a:ln>
            <a:noFill/>
          </a:ln>
        </p:spPr>
        <p:txBody>
          <a:bodyPr anchor="t" anchorCtr="0" bIns="45700" lIns="91425" numCol="1" rIns="91425" spcFirstLastPara="1" tIns="45700" wrap="square">
            <a:spAutoFit/>
          </a:bodyPr>
          <a:lstStyle/>
          <a:p>
            <a:pPr algn="ctr" indent="0" lvl="0" marL="0" marR="0" rtl="0">
              <a:spcBef>
                <a:spcPts val="0"/>
              </a:spcBef>
              <a:spcAft>
                <a:spcPts val="0"/>
              </a:spcAft>
              <a:buNone/>
            </a:pPr>
            <a:r>
              <a:rPr altLang="en-GB" b="1" cap="none" i="0" lang="en-GB" strike="noStrike" sz="2400" u="none">
                <a:solidFill>
                  <a:schemeClr val="dk1"/>
                </a:solidFill>
                <a:latin typeface="Trebuchet MS"/>
                <a:ea typeface="Trebuchet MS"/>
                <a:cs typeface="Trebuchet MS"/>
                <a:sym typeface="Trebuchet MS"/>
              </a:rPr>
              <a:t>Behaviour</a:t>
            </a:r>
            <a:endParaRPr b="1" cap="none" i="0" strike="noStrike" sz="2400" u="none">
              <a:solidFill>
                <a:schemeClr val="dk1"/>
              </a:solidFill>
              <a:latin typeface="Trebuchet MS"/>
              <a:ea typeface="Trebuchet MS"/>
              <a:cs typeface="Trebuchet MS"/>
              <a:sym typeface="Trebuchet MS"/>
            </a:endParaRPr>
          </a:p>
        </p:txBody>
      </p:sp>
      <p:sp>
        <p:nvSpPr>
          <p:cNvPr id="195" name="Google Shape;195;p5"/>
          <p:cNvSpPr/>
          <p:nvPr/>
        </p:nvSpPr>
        <p:spPr>
          <a:xfrm>
            <a:off x="10372828" y="3360047"/>
            <a:ext cx="1463862" cy="461665"/>
          </a:xfrm>
          <a:prstGeom prst="rect">
            <a:avLst/>
          </a:prstGeom>
          <a:noFill/>
          <a:ln>
            <a:noFill/>
          </a:ln>
        </p:spPr>
        <p:txBody>
          <a:bodyPr anchor="t" anchorCtr="0" bIns="45700" lIns="91425" numCol="1" rIns="91425" spcFirstLastPara="1" tIns="45700" wrap="square">
            <a:spAutoFit/>
          </a:bodyPr>
          <a:lstStyle/>
          <a:p>
            <a:pPr algn="ctr" indent="0" lvl="0" marL="0" marR="0" rtl="0">
              <a:spcBef>
                <a:spcPts val="0"/>
              </a:spcBef>
              <a:spcAft>
                <a:spcPts val="0"/>
              </a:spcAft>
              <a:buNone/>
            </a:pPr>
            <a:r>
              <a:rPr altLang="en-GB" b="1" cap="none" i="0" lang="en-GB" strike="noStrike" sz="2400" u="none">
                <a:solidFill>
                  <a:schemeClr val="dk1"/>
                </a:solidFill>
                <a:latin typeface="Trebuchet MS"/>
                <a:ea typeface="Trebuchet MS"/>
                <a:cs typeface="Trebuchet MS"/>
                <a:sym typeface="Trebuchet MS"/>
              </a:rPr>
              <a:t>Learning</a:t>
            </a:r>
            <a:endParaRPr b="1" cap="none" i="0" strike="noStrike" sz="2400" u="none">
              <a:solidFill>
                <a:schemeClr val="dk1"/>
              </a:solidFill>
              <a:latin typeface="Trebuchet MS"/>
              <a:ea typeface="Trebuchet MS"/>
              <a:cs typeface="Trebuchet MS"/>
              <a:sym typeface="Trebuchet MS"/>
            </a:endParaRPr>
          </a:p>
        </p:txBody>
      </p:sp>
      <p:sp>
        <p:nvSpPr>
          <p:cNvPr id="196" name="Google Shape;196;p5"/>
          <p:cNvSpPr/>
          <p:nvPr/>
        </p:nvSpPr>
        <p:spPr>
          <a:xfrm>
            <a:off x="10106672" y="5409998"/>
            <a:ext cx="1877437" cy="461665"/>
          </a:xfrm>
          <a:prstGeom prst="rect">
            <a:avLst/>
          </a:prstGeom>
          <a:noFill/>
          <a:ln>
            <a:noFill/>
          </a:ln>
        </p:spPr>
        <p:txBody>
          <a:bodyPr anchor="t" anchorCtr="0" bIns="45700" lIns="91425" numCol="1" rIns="91425" spcFirstLastPara="1" tIns="45700" wrap="square">
            <a:spAutoFit/>
          </a:bodyPr>
          <a:lstStyle/>
          <a:p>
            <a:pPr algn="ctr" indent="0" lvl="0" marL="0" marR="0" rtl="0">
              <a:spcBef>
                <a:spcPts val="0"/>
              </a:spcBef>
              <a:spcAft>
                <a:spcPts val="0"/>
              </a:spcAft>
              <a:buNone/>
            </a:pPr>
            <a:r>
              <a:rPr altLang="en-GB" b="1" cap="none" i="0" lang="en-GB" strike="noStrike" sz="2400" u="none">
                <a:solidFill>
                  <a:schemeClr val="dk1"/>
                </a:solidFill>
                <a:latin typeface="Trebuchet MS"/>
                <a:ea typeface="Trebuchet MS"/>
                <a:cs typeface="Trebuchet MS"/>
                <a:sym typeface="Trebuchet MS"/>
              </a:rPr>
              <a:t>Role model</a:t>
            </a:r>
            <a:endParaRPr b="1" cap="none" i="0" strike="noStrike" sz="2400" u="none">
              <a:solidFill>
                <a:schemeClr val="dk1"/>
              </a:solidFill>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6"/>
          <p:cNvSpPr txBox="1"/>
          <p:nvPr>
            <p:ph type="title"/>
          </p:nvPr>
        </p:nvSpPr>
        <p:spPr>
          <a:xfrm>
            <a:off x="677334" y="121920"/>
            <a:ext cx="8596668" cy="1808480"/>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lang="en-GB">
                <a:solidFill>
                  <a:srgbClr val="164161"/>
                </a:solidFill>
              </a:rPr>
              <a:t>Reminders</a:t>
            </a:r>
            <a:endParaRPr>
              <a:solidFill>
                <a:srgbClr val="164161"/>
              </a:solidFill>
            </a:endParaRPr>
          </a:p>
        </p:txBody>
      </p:sp>
      <p:sp>
        <p:nvSpPr>
          <p:cNvPr id="202" name="Google Shape;202;p6"/>
          <p:cNvSpPr txBox="1"/>
          <p:nvPr>
            <p:ph idx="1" type="body"/>
          </p:nvPr>
        </p:nvSpPr>
        <p:spPr>
          <a:xfrm>
            <a:off x="677334" y="818606"/>
            <a:ext cx="8699422" cy="5806638"/>
          </a:xfrm>
          <a:prstGeom prst="rect">
            <a:avLst/>
          </a:prstGeom>
          <a:noFill/>
          <a:ln>
            <a:noFill/>
          </a:ln>
        </p:spPr>
        <p:txBody>
          <a:bodyPr anchor="t" anchorCtr="0" bIns="45700" lIns="91425" numCol="1" rIns="91425" spcFirstLastPara="1" tIns="45700" wrap="square">
            <a:normAutofit fontScale="92500" lnSpcReduction="20000"/>
          </a:bodyPr>
          <a:lstStyle/>
          <a:p>
            <a:pPr algn="l" indent="-342900" lvl="0" marL="342900" rtl="0">
              <a:spcBef>
                <a:spcPts val="0"/>
              </a:spcBef>
              <a:spcAft>
                <a:spcPts val="0"/>
              </a:spcAft>
              <a:buSzPct val="79999"/>
              <a:buChar char="►"/>
            </a:pPr>
            <a:r>
              <a:rPr altLang="en-GB" lang="en-GB"/>
              <a:t>Home School Diaries for communication and also to support your child with their learning in school and at home.</a:t>
            </a:r>
            <a:endParaRPr/>
          </a:p>
          <a:p>
            <a:pPr algn="l" indent="-342900" lvl="0" marL="342900" rtl="0">
              <a:spcBef>
                <a:spcPts val="1000"/>
              </a:spcBef>
              <a:spcAft>
                <a:spcPts val="0"/>
              </a:spcAft>
              <a:buSzPct val="79999"/>
              <a:buChar char="►"/>
            </a:pPr>
            <a:r>
              <a:rPr altLang="en-GB" lang="en-GB"/>
              <a:t>Coloured Book Banded or Phonic scheme books (fluency/comprehension book- child to read to you) and their own library book (sharing book- this can be read by adult or child together for pleasure).  These can be changed frequently, but the levels don’t change as often as previous years.</a:t>
            </a:r>
            <a:endParaRPr/>
          </a:p>
          <a:p>
            <a:pPr algn="l" indent="-342900" lvl="0" marL="342900" rtl="0">
              <a:spcBef>
                <a:spcPts val="1000"/>
              </a:spcBef>
              <a:spcAft>
                <a:spcPts val="0"/>
              </a:spcAft>
              <a:buSzPct val="79999"/>
              <a:buChar char="►"/>
            </a:pPr>
            <a:r>
              <a:rPr altLang="en-GB" lang="en-GB"/>
              <a:t>Reward and sanctions system- We are a Thrive based school and this is reflected in how we support children to learn from all experiences.</a:t>
            </a:r>
            <a:endParaRPr/>
          </a:p>
          <a:p>
            <a:pPr algn="l" indent="0" lvl="0" marL="0" rtl="0">
              <a:spcBef>
                <a:spcPts val="1000"/>
              </a:spcBef>
              <a:spcAft>
                <a:spcPts val="0"/>
              </a:spcAft>
              <a:buSzPct val="80000"/>
              <a:buNone/>
            </a:pPr>
            <a:r>
              <a:rPr altLang="en-GB" b="1" lang="en-GB" sz="1900" u="sng">
                <a:solidFill>
                  <a:srgbClr val="164161"/>
                </a:solidFill>
              </a:rPr>
              <a:t>Rewards:</a:t>
            </a:r>
            <a:endParaRPr/>
          </a:p>
          <a:p>
            <a:pPr algn="l" indent="-342900" lvl="0" marL="342900" rtl="0">
              <a:spcBef>
                <a:spcPts val="1000"/>
              </a:spcBef>
              <a:spcAft>
                <a:spcPts val="0"/>
              </a:spcAft>
              <a:buSzPct val="79999"/>
              <a:buChar char="►"/>
            </a:pPr>
            <a:r>
              <a:rPr altLang="en-GB" lang="en-GB"/>
              <a:t>House points- children are awarded House points for their behaviour and manners and consideration for others around the school and displaying effort in their learning. When children get enough House points, they can exchange them for a reward. </a:t>
            </a:r>
            <a:endParaRPr/>
          </a:p>
          <a:p>
            <a:pPr algn="l" indent="-342900" lvl="0" marL="342900" rtl="0">
              <a:spcBef>
                <a:spcPts val="1000"/>
              </a:spcBef>
              <a:spcAft>
                <a:spcPts val="0"/>
              </a:spcAft>
              <a:buSzPct val="79999"/>
              <a:buChar char="►"/>
            </a:pPr>
            <a:r>
              <a:rPr altLang="en-GB" lang="en-GB"/>
              <a:t>Class HEART, children will have the opportunity to work together to fill their HEART and be rewarded, once it is full with additional class rewards such as outdoor game, board games, drawing etc</a:t>
            </a:r>
            <a:endParaRPr/>
          </a:p>
          <a:p>
            <a:pPr algn="l" indent="-342900" lvl="0" marL="342900" rtl="0">
              <a:spcBef>
                <a:spcPts val="1000"/>
              </a:spcBef>
              <a:spcAft>
                <a:spcPts val="0"/>
              </a:spcAft>
              <a:buSzPct val="79999"/>
              <a:buChar char="►"/>
            </a:pPr>
            <a:r>
              <a:rPr altLang="en-GB" lang="en-GB"/>
              <a:t>House team afternoon for the winning House at the end of each term.</a:t>
            </a:r>
            <a:endParaRPr/>
          </a:p>
          <a:p>
            <a:pPr algn="l" indent="-342900" lvl="0" marL="342900" rtl="0">
              <a:spcBef>
                <a:spcPts val="1000"/>
              </a:spcBef>
              <a:spcAft>
                <a:spcPts val="0"/>
              </a:spcAft>
              <a:buSzPct val="79999"/>
              <a:buChar char="►"/>
            </a:pPr>
            <a:r>
              <a:rPr altLang="en-GB" lang="en-GB"/>
              <a:t>Praise postcards, weekly ‘Learner of the Week’ certificate, Headteacher award as well as regular communication with you.</a:t>
            </a:r>
            <a:endParaRPr/>
          </a:p>
          <a:p>
            <a:pPr algn="l" indent="-342900" lvl="0" marL="342900" rtl="0">
              <a:spcBef>
                <a:spcPts val="1000"/>
              </a:spcBef>
              <a:spcAft>
                <a:spcPts val="0"/>
              </a:spcAft>
              <a:buSzPct val="79999"/>
              <a:buChar char="►"/>
            </a:pPr>
            <a:r>
              <a:rPr altLang="en-GB" lang="en-GB"/>
              <a:t>HEART Awards &amp; badges- These are awarded termly and are recognised for Behaviour, Learning and being a Role Model.</a:t>
            </a:r>
            <a:endParaRPr/>
          </a:p>
        </p:txBody>
      </p:sp>
      <p:pic>
        <p:nvPicPr>
          <p:cNvPr descr="The 1709 Blog: The Age of EU Copyright Reform? An event ..." id="203" name="Google Shape;203;p6"/>
          <p:cNvPicPr preferRelativeResize="0"/>
          <p:nvPr/>
        </p:nvPicPr>
        <p:blipFill rotWithShape="1">
          <a:blip r:embed="rId3">
            <a:alphaModFix/>
          </a:blip>
          <a:srcRect b="0" l="0" r="0" t="0"/>
          <a:stretch/>
        </p:blipFill>
        <p:spPr>
          <a:xfrm>
            <a:off x="9177202" y="-1"/>
            <a:ext cx="3014798" cy="224950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7"/>
          <p:cNvSpPr txBox="1"/>
          <p:nvPr>
            <p:ph type="title"/>
          </p:nvPr>
        </p:nvSpPr>
        <p:spPr>
          <a:xfrm>
            <a:off x="191589" y="276299"/>
            <a:ext cx="12000411" cy="829690"/>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lang="en-GB">
                <a:solidFill>
                  <a:srgbClr val="164161"/>
                </a:solidFill>
              </a:rPr>
              <a:t>Being a Thrive school and appropriate sanctions</a:t>
            </a:r>
            <a:endParaRPr>
              <a:solidFill>
                <a:srgbClr val="164161"/>
              </a:solidFill>
            </a:endParaRPr>
          </a:p>
        </p:txBody>
      </p:sp>
      <p:sp>
        <p:nvSpPr>
          <p:cNvPr id="209" name="Google Shape;209;p7"/>
          <p:cNvSpPr txBox="1"/>
          <p:nvPr>
            <p:ph idx="1" type="body"/>
          </p:nvPr>
        </p:nvSpPr>
        <p:spPr>
          <a:xfrm>
            <a:off x="348342" y="940526"/>
            <a:ext cx="10321592" cy="5577840"/>
          </a:xfrm>
          <a:prstGeom prst="rect">
            <a:avLst/>
          </a:prstGeom>
          <a:noFill/>
          <a:ln>
            <a:noFill/>
          </a:ln>
        </p:spPr>
        <p:txBody>
          <a:bodyPr anchor="t" anchorCtr="0" bIns="45700" lIns="91425" numCol="1" rIns="91425" spcFirstLastPara="1" tIns="45700" wrap="square">
            <a:normAutofit lnSpcReduction="20000"/>
          </a:bodyPr>
          <a:lstStyle/>
          <a:p>
            <a:pPr algn="l" indent="-349758" lvl="0" marL="342900" rtl="0">
              <a:spcBef>
                <a:spcPts val="0"/>
              </a:spcBef>
              <a:spcAft>
                <a:spcPts val="0"/>
              </a:spcAft>
              <a:buSzPts val="1440"/>
              <a:buChar char="►"/>
            </a:pPr>
            <a:r>
              <a:rPr altLang="en-GB" lang="en-GB"/>
              <a:t>Support from all adults in helping to work through problems- common language and approach used across the school. </a:t>
            </a:r>
            <a:endParaRPr/>
          </a:p>
          <a:p>
            <a:pPr algn="l" indent="-349758" lvl="0" marL="342900" rtl="0">
              <a:spcBef>
                <a:spcPts val="1000"/>
              </a:spcBef>
              <a:spcAft>
                <a:spcPts val="0"/>
              </a:spcAft>
              <a:buSzPts val="1440"/>
              <a:buChar char="►"/>
            </a:pPr>
            <a:r>
              <a:rPr altLang="en-GB" lang="en-GB"/>
              <a:t>Restorative resolutions, the school has moved away from old school approaches.</a:t>
            </a:r>
            <a:endParaRPr/>
          </a:p>
          <a:p>
            <a:pPr algn="l" indent="-349758" lvl="0" marL="342900" rtl="0">
              <a:spcBef>
                <a:spcPts val="1000"/>
              </a:spcBef>
              <a:spcAft>
                <a:spcPts val="0"/>
              </a:spcAft>
              <a:buSzPts val="1440"/>
              <a:buChar char="►"/>
            </a:pPr>
            <a:r>
              <a:rPr altLang="en-GB" lang="en-GB"/>
              <a:t>Dedicated pastoral team within school including trained Thrive practitioner &amp; ELSA.</a:t>
            </a:r>
            <a:endParaRPr/>
          </a:p>
          <a:p>
            <a:pPr algn="l" indent="0" lvl="0" marL="0" rtl="0">
              <a:spcBef>
                <a:spcPts val="1000"/>
              </a:spcBef>
              <a:spcAft>
                <a:spcPts val="0"/>
              </a:spcAft>
              <a:buSzPts val="1440"/>
              <a:buNone/>
            </a:pPr>
            <a:r>
              <a:rPr altLang="en-GB" b="1" lang="en-GB"/>
              <a:t>Sanctions within class:</a:t>
            </a:r>
            <a:endParaRPr/>
          </a:p>
          <a:p>
            <a:pPr algn="l" indent="-349758" lvl="0" marL="342900" rtl="0">
              <a:spcBef>
                <a:spcPts val="1000"/>
              </a:spcBef>
              <a:spcAft>
                <a:spcPts val="0"/>
              </a:spcAft>
              <a:buSzPts val="1440"/>
              <a:buChar char="►"/>
            </a:pPr>
            <a:r>
              <a:rPr altLang="en-GB" lang="en-GB"/>
              <a:t>Verbal reminder</a:t>
            </a:r>
            <a:endParaRPr/>
          </a:p>
          <a:p>
            <a:pPr algn="l" indent="-349758" lvl="0" marL="342900" rtl="0">
              <a:spcBef>
                <a:spcPts val="1000"/>
              </a:spcBef>
              <a:spcAft>
                <a:spcPts val="0"/>
              </a:spcAft>
              <a:buSzPts val="1440"/>
              <a:buChar char="►"/>
            </a:pPr>
            <a:r>
              <a:rPr altLang="en-GB" lang="en-GB"/>
              <a:t>Name on board- reminder of expectations and breaktime meet with teacher to reflect.</a:t>
            </a:r>
            <a:endParaRPr/>
          </a:p>
          <a:p>
            <a:pPr algn="l" indent="-349758" lvl="0" marL="342900" rtl="0">
              <a:spcBef>
                <a:spcPts val="1000"/>
              </a:spcBef>
              <a:spcAft>
                <a:spcPts val="0"/>
              </a:spcAft>
              <a:buSzPts val="1440"/>
              <a:buChar char="►"/>
            </a:pPr>
            <a:r>
              <a:rPr altLang="en-GB" lang="en-GB"/>
              <a:t>One tick- Behaviour or disruption continues- into the consequence book- they will visit this session at lunchtime with a member of the leadership team to reflect on choice and move to partner class.</a:t>
            </a:r>
            <a:endParaRPr/>
          </a:p>
          <a:p>
            <a:pPr algn="l" indent="0" lvl="0" marL="0" rtl="0">
              <a:spcBef>
                <a:spcPts val="1000"/>
              </a:spcBef>
              <a:spcAft>
                <a:spcPts val="0"/>
              </a:spcAft>
              <a:buSzPts val="1440"/>
              <a:buNone/>
            </a:pPr>
            <a:r>
              <a:rPr altLang="en-GB" b="1" lang="en-GB"/>
              <a:t>Sanctions at break &amp; lunchtime:</a:t>
            </a:r>
            <a:endParaRPr/>
          </a:p>
          <a:p>
            <a:pPr algn="l" indent="-349758" lvl="0" marL="342900" rtl="0">
              <a:spcBef>
                <a:spcPts val="1000"/>
              </a:spcBef>
              <a:spcAft>
                <a:spcPts val="0"/>
              </a:spcAft>
              <a:buSzPts val="1440"/>
              <a:buChar char="►"/>
            </a:pPr>
            <a:r>
              <a:rPr altLang="en-GB" lang="en-GB"/>
              <a:t>The child will be reminded of behaviour expectations</a:t>
            </a:r>
            <a:endParaRPr/>
          </a:p>
          <a:p>
            <a:pPr algn="l" indent="-349758" lvl="0" marL="342900" rtl="0">
              <a:spcBef>
                <a:spcPts val="1000"/>
              </a:spcBef>
              <a:spcAft>
                <a:spcPts val="0"/>
              </a:spcAft>
              <a:buSzPts val="1440"/>
              <a:buChar char="►"/>
            </a:pPr>
            <a:r>
              <a:rPr altLang="en-GB" lang="en-GB"/>
              <a:t>Stay with staff member to talk and calm</a:t>
            </a:r>
            <a:endParaRPr/>
          </a:p>
          <a:p>
            <a:pPr algn="l" indent="-349758" lvl="0" marL="342900" rtl="0">
              <a:spcBef>
                <a:spcPts val="1000"/>
              </a:spcBef>
              <a:spcAft>
                <a:spcPts val="0"/>
              </a:spcAft>
              <a:buSzPts val="1440"/>
              <a:buChar char="►"/>
            </a:pPr>
            <a:r>
              <a:rPr altLang="en-GB" lang="en-GB"/>
              <a:t>Removed from playtime</a:t>
            </a:r>
            <a:endParaRPr/>
          </a:p>
          <a:p>
            <a:pPr algn="l" indent="-258318" lvl="0" marL="342900" rtl="0">
              <a:spcBef>
                <a:spcPts val="1000"/>
              </a:spcBef>
              <a:spcAft>
                <a:spcPts val="0"/>
              </a:spcAft>
              <a:buSzPts val="1440"/>
              <a:buNone/>
            </a:pPr>
            <a:r>
              <a:t/>
            </a:r>
            <a:endParaRPr/>
          </a:p>
          <a:p>
            <a:pPr algn="l" indent="0" lvl="0" marL="0" rtl="0">
              <a:spcBef>
                <a:spcPts val="1000"/>
              </a:spcBef>
              <a:spcAft>
                <a:spcPts val="0"/>
              </a:spcAft>
              <a:buSzPts val="2080"/>
              <a:buNone/>
            </a:pPr>
            <a:r>
              <a:rPr altLang="en-GB" b="1" lang="en-GB" sz="2600">
                <a:solidFill>
                  <a:srgbClr val="0070C0"/>
                </a:solidFill>
              </a:rPr>
              <a:t>If your child refuses to come to a Consequence Room, then parents will need to attend this with their child after school.</a:t>
            </a:r>
            <a:endParaRPr/>
          </a:p>
        </p:txBody>
      </p:sp>
      <p:pic>
        <p:nvPicPr>
          <p:cNvPr id="210" name="Google Shape;210;p7"/>
          <p:cNvPicPr preferRelativeResize="0"/>
          <p:nvPr/>
        </p:nvPicPr>
        <p:blipFill rotWithShape="1">
          <a:blip r:embed="rId3">
            <a:alphaModFix/>
          </a:blip>
          <a:srcRect b="66957" l="10863" r="70207" t="19372"/>
          <a:stretch/>
        </p:blipFill>
        <p:spPr>
          <a:xfrm>
            <a:off x="6125647" y="4049353"/>
            <a:ext cx="3387289" cy="1376087"/>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8"/>
          <p:cNvSpPr txBox="1"/>
          <p:nvPr>
            <p:ph type="title"/>
          </p:nvPr>
        </p:nvSpPr>
        <p:spPr>
          <a:xfrm>
            <a:off x="740228" y="210973"/>
            <a:ext cx="8533773" cy="905691"/>
          </a:xfrm>
          <a:prstGeom prst="rect">
            <a:avLst/>
          </a:prstGeom>
          <a:noFill/>
          <a:ln>
            <a:noFill/>
          </a:ln>
        </p:spPr>
        <p:txBody>
          <a:bodyPr anchor="t" anchorCtr="0" bIns="45700" lIns="91425" numCol="1" rIns="91425" spcFirstLastPara="1" tIns="45700" wrap="square">
            <a:normAutofit fontScale="90000"/>
          </a:bodyPr>
          <a:lstStyle/>
          <a:p>
            <a:pPr algn="l" indent="0" lvl="0" marL="0" rtl="0">
              <a:spcBef>
                <a:spcPts val="0"/>
              </a:spcBef>
              <a:spcAft>
                <a:spcPts val="0"/>
              </a:spcAft>
              <a:buClr>
                <a:srgbClr val="164161"/>
              </a:buClr>
              <a:buSzPct val="150000"/>
              <a:buFont typeface="Trebuchet MS"/>
              <a:buNone/>
            </a:pPr>
            <a:r>
              <a:rPr altLang="en-GB" lang="en-GB">
                <a:solidFill>
                  <a:srgbClr val="164161"/>
                </a:solidFill>
              </a:rPr>
              <a:t>Uniform</a:t>
            </a:r>
            <a:br>
              <a:rPr altLang="en-GB" lang="en-GB">
                <a:solidFill>
                  <a:srgbClr val="164161"/>
                </a:solidFill>
              </a:rPr>
            </a:br>
            <a:endParaRPr i="1" sz="2400">
              <a:solidFill>
                <a:srgbClr val="164161"/>
              </a:solidFill>
            </a:endParaRPr>
          </a:p>
        </p:txBody>
      </p:sp>
      <p:sp>
        <p:nvSpPr>
          <p:cNvPr id="216" name="Google Shape;216;p8"/>
          <p:cNvSpPr txBox="1"/>
          <p:nvPr>
            <p:ph idx="1" type="body"/>
          </p:nvPr>
        </p:nvSpPr>
        <p:spPr>
          <a:xfrm>
            <a:off x="677333" y="1018904"/>
            <a:ext cx="8596668" cy="5431762"/>
          </a:xfrm>
          <a:prstGeom prst="rect">
            <a:avLst/>
          </a:prstGeom>
          <a:noFill/>
          <a:ln>
            <a:noFill/>
          </a:ln>
        </p:spPr>
        <p:txBody>
          <a:bodyPr anchor="t" anchorCtr="0" bIns="45700" lIns="91425" numCol="1" rIns="91425" spcFirstLastPara="1" tIns="45700" wrap="square">
            <a:normAutofit lnSpcReduction="10000"/>
          </a:bodyPr>
          <a:lstStyle/>
          <a:p>
            <a:pPr algn="l" indent="-342900" lvl="0" marL="342900" rtl="0">
              <a:spcBef>
                <a:spcPts val="0"/>
              </a:spcBef>
              <a:spcAft>
                <a:spcPts val="0"/>
              </a:spcAft>
              <a:buSzPts val="1600"/>
              <a:buChar char="►"/>
            </a:pPr>
            <a:r>
              <a:rPr altLang="en-GB" lang="en-GB" sz="2000"/>
              <a:t>PE days- PE kits to be worn for the whole day</a:t>
            </a:r>
            <a:endParaRPr/>
          </a:p>
          <a:p>
            <a:pPr algn="l" indent="-342900" lvl="0" marL="342900" rtl="0">
              <a:spcBef>
                <a:spcPts val="1000"/>
              </a:spcBef>
              <a:spcAft>
                <a:spcPts val="0"/>
              </a:spcAft>
              <a:buSzPts val="1600"/>
              <a:buChar char="►"/>
            </a:pPr>
            <a:r>
              <a:rPr altLang="en-GB" lang="en-GB" sz="2000"/>
              <a:t>Specific safety equipment e.g. gum shields, shin pads</a:t>
            </a:r>
            <a:endParaRPr/>
          </a:p>
          <a:p>
            <a:pPr algn="l" indent="-342900" lvl="0" marL="342900" rtl="0">
              <a:spcBef>
                <a:spcPts val="1000"/>
              </a:spcBef>
              <a:spcAft>
                <a:spcPts val="0"/>
              </a:spcAft>
              <a:buSzPts val="1600"/>
              <a:buChar char="►"/>
            </a:pPr>
            <a:r>
              <a:rPr altLang="en-GB" lang="en-GB" sz="2000"/>
              <a:t>The PE hoodie should not be worn with the </a:t>
            </a:r>
            <a:endParaRPr/>
          </a:p>
          <a:p>
            <a:pPr algn="l" indent="0" lvl="0" marL="0" rtl="0">
              <a:spcBef>
                <a:spcPts val="1000"/>
              </a:spcBef>
              <a:spcAft>
                <a:spcPts val="0"/>
              </a:spcAft>
              <a:buSzPts val="1600"/>
              <a:buNone/>
            </a:pPr>
            <a:r>
              <a:rPr altLang="en-GB" lang="en-GB" sz="2000"/>
              <a:t>classroom uniform , it is for PE days only.</a:t>
            </a:r>
            <a:endParaRPr/>
          </a:p>
          <a:p>
            <a:pPr algn="l" indent="-342900" lvl="0" marL="342900" rtl="0">
              <a:spcBef>
                <a:spcPts val="1000"/>
              </a:spcBef>
              <a:spcAft>
                <a:spcPts val="0"/>
              </a:spcAft>
              <a:buSzPts val="1600"/>
              <a:buChar char="►"/>
            </a:pPr>
            <a:r>
              <a:rPr altLang="en-GB" lang="en-GB" sz="2000"/>
              <a:t>Year 6 days are:</a:t>
            </a:r>
            <a:endParaRPr/>
          </a:p>
          <a:p>
            <a:pPr algn="l" indent="-342900" lvl="0" marL="342900" rtl="0">
              <a:spcBef>
                <a:spcPts val="1000"/>
              </a:spcBef>
              <a:spcAft>
                <a:spcPts val="0"/>
              </a:spcAft>
              <a:buSzPts val="1600"/>
              <a:buChar char="►"/>
            </a:pPr>
            <a:r>
              <a:rPr altLang="en-GB" lang="en-GB" sz="2000"/>
              <a:t>Kidston - Monday and Wednesday</a:t>
            </a:r>
            <a:endParaRPr sz="2000"/>
          </a:p>
          <a:p>
            <a:pPr algn="l" indent="-368300" lvl="0" marL="342900" rtl="0">
              <a:spcBef>
                <a:spcPts val="1000"/>
              </a:spcBef>
              <a:spcAft>
                <a:spcPts val="0"/>
              </a:spcAft>
              <a:buSzPts val="2000"/>
              <a:buChar char="►"/>
            </a:pPr>
            <a:r>
              <a:rPr altLang="en-GB" lang="en-GB" sz="2000"/>
              <a:t>Picasso - Wednesday and Friday </a:t>
            </a:r>
            <a:endParaRPr sz="2000"/>
          </a:p>
          <a:p>
            <a:pPr algn="l" indent="-342900" lvl="0" marL="342900" rtl="0">
              <a:spcBef>
                <a:spcPts val="1000"/>
              </a:spcBef>
              <a:spcAft>
                <a:spcPts val="0"/>
              </a:spcAft>
              <a:buSzPts val="1600"/>
              <a:buChar char="►"/>
            </a:pPr>
            <a:r>
              <a:rPr altLang="en-GB" lang="en-GB" sz="2000">
                <a:solidFill>
                  <a:srgbClr val="FF0000"/>
                </a:solidFill>
              </a:rPr>
              <a:t>Hair tied back, no nail varnish, no fashion hair cuts, small studs only, school uniform at all times, school shoes- NOT trainers unless it is a PE day</a:t>
            </a:r>
            <a:endParaRPr sz="2000">
              <a:solidFill>
                <a:srgbClr val="FF0000"/>
              </a:solidFill>
            </a:endParaRPr>
          </a:p>
          <a:p>
            <a:pPr algn="l" indent="-342900" lvl="0" marL="342900" rtl="0">
              <a:spcBef>
                <a:spcPts val="1000"/>
              </a:spcBef>
              <a:spcAft>
                <a:spcPts val="0"/>
              </a:spcAft>
              <a:buSzPts val="1600"/>
              <a:buChar char="►"/>
            </a:pPr>
            <a:r>
              <a:rPr altLang="en-GB" lang="en-GB" sz="2000"/>
              <a:t>Please could your child bring in an old shirt to be used as their Art shirt</a:t>
            </a:r>
            <a:endParaRPr/>
          </a:p>
          <a:p>
            <a:pPr algn="l" indent="-342900" lvl="0" marL="342900" rtl="0">
              <a:spcBef>
                <a:spcPts val="1000"/>
              </a:spcBef>
              <a:spcAft>
                <a:spcPts val="0"/>
              </a:spcAft>
              <a:buSzPts val="1600"/>
              <a:buChar char="►"/>
            </a:pPr>
            <a:r>
              <a:rPr altLang="en-GB" lang="en-GB" sz="2000"/>
              <a:t>We will be learning outside whatever the weather, so we would ask that your child always has a waterproof coat and we will let you know when they will need their wellies.</a:t>
            </a:r>
            <a:endParaRPr/>
          </a:p>
        </p:txBody>
      </p:sp>
      <p:pic>
        <p:nvPicPr>
          <p:cNvPr descr="Wellington Boots 5 | Free SVG" id="217" name="Google Shape;217;p8"/>
          <p:cNvPicPr preferRelativeResize="0"/>
          <p:nvPr/>
        </p:nvPicPr>
        <p:blipFill rotWithShape="1">
          <a:blip r:embed="rId3">
            <a:alphaModFix/>
          </a:blip>
          <a:srcRect b="0" l="0" r="0" t="0"/>
          <a:stretch/>
        </p:blipFill>
        <p:spPr>
          <a:xfrm>
            <a:off x="9032965" y="3875314"/>
            <a:ext cx="2669177" cy="2669177"/>
          </a:xfrm>
          <a:prstGeom prst="rect">
            <a:avLst/>
          </a:prstGeom>
          <a:noFill/>
          <a:ln>
            <a:noFill/>
          </a:ln>
        </p:spPr>
      </p:pic>
      <p:pic>
        <p:nvPicPr>
          <p:cNvPr descr="Image preview" id="218" name="Google Shape;218;p8"/>
          <p:cNvPicPr preferRelativeResize="0"/>
          <p:nvPr/>
        </p:nvPicPr>
        <p:blipFill rotWithShape="1">
          <a:blip r:embed="rId4">
            <a:alphaModFix/>
          </a:blip>
          <a:srcRect b="0" l="0" r="0" t="0"/>
          <a:stretch/>
        </p:blipFill>
        <p:spPr>
          <a:xfrm>
            <a:off x="7301444" y="210973"/>
            <a:ext cx="4782523" cy="2690169"/>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9"/>
          <p:cNvSpPr txBox="1"/>
          <p:nvPr>
            <p:ph idx="1" type="subTitle"/>
          </p:nvPr>
        </p:nvSpPr>
        <p:spPr>
          <a:xfrm>
            <a:off x="1465503" y="276855"/>
            <a:ext cx="7766936" cy="1096899"/>
          </a:xfrm>
          <a:prstGeom prst="rect">
            <a:avLst/>
          </a:prstGeom>
          <a:noFill/>
          <a:ln>
            <a:noFill/>
          </a:ln>
        </p:spPr>
        <p:txBody>
          <a:bodyPr anchor="t" anchorCtr="0" bIns="45700" lIns="91425" numCol="1" rIns="91425" spcFirstLastPara="1" tIns="45700" wrap="square">
            <a:normAutofit/>
          </a:bodyPr>
          <a:lstStyle/>
          <a:p>
            <a:pPr algn="ctr" indent="0" lvl="0" marL="0" rtl="0">
              <a:spcBef>
                <a:spcPts val="0"/>
              </a:spcBef>
              <a:spcAft>
                <a:spcPts val="0"/>
              </a:spcAft>
              <a:buSzPts val="3200"/>
              <a:buNone/>
            </a:pPr>
            <a:r>
              <a:rPr altLang="en-GB" b="1" lang="en-GB" sz="4000">
                <a:solidFill>
                  <a:srgbClr val="0070C0"/>
                </a:solidFill>
                <a:latin typeface="Trebuchet MS"/>
                <a:ea typeface="Trebuchet MS"/>
                <a:cs typeface="Trebuchet MS"/>
                <a:sym typeface="Trebuchet MS"/>
              </a:rPr>
              <a:t>Our Topics this year </a:t>
            </a:r>
            <a:endParaRPr b="1" sz="4000">
              <a:solidFill>
                <a:srgbClr val="0070C0"/>
              </a:solidFill>
              <a:latin typeface="Trebuchet MS"/>
              <a:ea typeface="Trebuchet MS"/>
              <a:cs typeface="Trebuchet MS"/>
              <a:sym typeface="Trebuchet MS"/>
            </a:endParaRPr>
          </a:p>
        </p:txBody>
      </p:sp>
      <p:sp>
        <p:nvSpPr>
          <p:cNvPr id="224" name="Google Shape;224;p9"/>
          <p:cNvSpPr txBox="1"/>
          <p:nvPr/>
        </p:nvSpPr>
        <p:spPr>
          <a:xfrm>
            <a:off x="2494670" y="1441677"/>
            <a:ext cx="5708614" cy="3970318"/>
          </a:xfrm>
          <a:prstGeom prst="rect">
            <a:avLst/>
          </a:prstGeom>
          <a:noFill/>
          <a:ln>
            <a:noFill/>
          </a:ln>
        </p:spPr>
        <p:txBody>
          <a:bodyPr anchor="t" anchorCtr="0" bIns="45700" lIns="91425" numCol="1" rIns="91425" spcFirstLastPara="1" tIns="45700" wrap="square">
            <a:spAutoFit/>
          </a:bodyPr>
          <a:lstStyle/>
          <a:p>
            <a:pPr algn="ctr" indent="0" lvl="0" marL="0" marR="0" rtl="0">
              <a:spcBef>
                <a:spcPts val="0"/>
              </a:spcBef>
              <a:spcAft>
                <a:spcPts val="0"/>
              </a:spcAft>
              <a:buNone/>
            </a:pPr>
            <a:r>
              <a:rPr altLang="en-GB" b="0" cap="none" i="0" lang="en-GB" strike="noStrike" sz="2800" u="none">
                <a:solidFill>
                  <a:schemeClr val="dk1"/>
                </a:solidFill>
                <a:latin typeface="Trebuchet MS"/>
                <a:ea typeface="Trebuchet MS"/>
                <a:cs typeface="Trebuchet MS"/>
                <a:sym typeface="Trebuchet MS"/>
              </a:rPr>
              <a:t>Ancient Greece</a:t>
            </a:r>
            <a:endParaRPr/>
          </a:p>
          <a:p>
            <a:pPr algn="ctr" indent="0" lvl="0" marL="0" marR="0" rtl="0">
              <a:spcBef>
                <a:spcPts val="0"/>
              </a:spcBef>
              <a:spcAft>
                <a:spcPts val="0"/>
              </a:spcAft>
              <a:buNone/>
            </a:pPr>
            <a:r>
              <a:t/>
            </a:r>
            <a:endParaRPr b="0" cap="none" i="0" strike="noStrike" sz="2800" u="none">
              <a:solidFill>
                <a:schemeClr val="dk1"/>
              </a:solidFill>
              <a:latin typeface="Trebuchet MS"/>
              <a:ea typeface="Trebuchet MS"/>
              <a:cs typeface="Trebuchet MS"/>
              <a:sym typeface="Trebuchet MS"/>
            </a:endParaRPr>
          </a:p>
          <a:p>
            <a:pPr algn="ctr" indent="0" lvl="0" marL="0" marR="0" rtl="0">
              <a:spcBef>
                <a:spcPts val="0"/>
              </a:spcBef>
              <a:spcAft>
                <a:spcPts val="0"/>
              </a:spcAft>
              <a:buNone/>
            </a:pPr>
            <a:r>
              <a:rPr altLang="en-GB" b="0" cap="none" i="0" lang="en-GB" strike="noStrike" sz="2800" u="none">
                <a:solidFill>
                  <a:schemeClr val="dk1"/>
                </a:solidFill>
                <a:latin typeface="Trebuchet MS"/>
                <a:ea typeface="Trebuchet MS"/>
                <a:cs typeface="Trebuchet MS"/>
                <a:sym typeface="Trebuchet MS"/>
              </a:rPr>
              <a:t>Marvellous Mayans</a:t>
            </a:r>
            <a:endParaRPr/>
          </a:p>
          <a:p>
            <a:pPr algn="ctr" indent="0" lvl="0" marL="0" marR="0" rtl="0">
              <a:spcBef>
                <a:spcPts val="0"/>
              </a:spcBef>
              <a:spcAft>
                <a:spcPts val="0"/>
              </a:spcAft>
              <a:buNone/>
            </a:pPr>
            <a:r>
              <a:t/>
            </a:r>
            <a:endParaRPr b="0" cap="none" i="0" strike="noStrike" sz="2800" u="none">
              <a:solidFill>
                <a:schemeClr val="dk1"/>
              </a:solidFill>
              <a:latin typeface="Trebuchet MS"/>
              <a:ea typeface="Trebuchet MS"/>
              <a:cs typeface="Trebuchet MS"/>
              <a:sym typeface="Trebuchet MS"/>
            </a:endParaRPr>
          </a:p>
          <a:p>
            <a:pPr algn="ctr" indent="0" lvl="0" marL="0" marR="0" rtl="0">
              <a:spcBef>
                <a:spcPts val="0"/>
              </a:spcBef>
              <a:spcAft>
                <a:spcPts val="0"/>
              </a:spcAft>
              <a:buNone/>
            </a:pPr>
            <a:r>
              <a:rPr altLang="en-GB" b="0" cap="none" i="0" lang="en-GB" strike="noStrike" sz="2800" u="none">
                <a:solidFill>
                  <a:schemeClr val="dk1"/>
                </a:solidFill>
                <a:latin typeface="Trebuchet MS"/>
                <a:ea typeface="Trebuchet MS"/>
                <a:cs typeface="Trebuchet MS"/>
                <a:sym typeface="Trebuchet MS"/>
              </a:rPr>
              <a:t>Our Fragile Planet</a:t>
            </a:r>
            <a:endParaRPr/>
          </a:p>
          <a:p>
            <a:pPr algn="ctr" indent="0" lvl="0" marL="0" marR="0" rtl="0">
              <a:spcBef>
                <a:spcPts val="0"/>
              </a:spcBef>
              <a:spcAft>
                <a:spcPts val="0"/>
              </a:spcAft>
              <a:buNone/>
            </a:pPr>
            <a:r>
              <a:t/>
            </a:r>
            <a:endParaRPr b="0" cap="none" i="0" strike="noStrike" sz="2800" u="none">
              <a:solidFill>
                <a:schemeClr val="dk1"/>
              </a:solidFill>
              <a:latin typeface="Trebuchet MS"/>
              <a:ea typeface="Trebuchet MS"/>
              <a:cs typeface="Trebuchet MS"/>
              <a:sym typeface="Trebuchet MS"/>
            </a:endParaRPr>
          </a:p>
          <a:p>
            <a:pPr algn="ctr" indent="0" lvl="0" marL="0" marR="0" rtl="0">
              <a:spcBef>
                <a:spcPts val="0"/>
              </a:spcBef>
              <a:spcAft>
                <a:spcPts val="0"/>
              </a:spcAft>
              <a:buNone/>
            </a:pPr>
            <a:r>
              <a:rPr altLang="en-GB" b="0" cap="none" i="0" lang="en-GB" strike="noStrike" sz="2800" u="none">
                <a:solidFill>
                  <a:schemeClr val="dk1"/>
                </a:solidFill>
                <a:latin typeface="Trebuchet MS"/>
                <a:ea typeface="Trebuchet MS"/>
                <a:cs typeface="Trebuchet MS"/>
                <a:sym typeface="Trebuchet MS"/>
              </a:rPr>
              <a:t>Where does chocolate come from?</a:t>
            </a:r>
            <a:endParaRPr b="0" cap="none" i="0" strike="noStrike" sz="2800" u="none">
              <a:solidFill>
                <a:schemeClr val="dk1"/>
              </a:solidFill>
              <a:latin typeface="Trebuchet MS"/>
              <a:ea typeface="Trebuchet MS"/>
              <a:cs typeface="Trebuchet MS"/>
              <a:sym typeface="Trebuchet MS"/>
            </a:endParaRPr>
          </a:p>
          <a:p>
            <a:pPr algn="ctr" indent="0" lvl="0" marL="0" marR="0" rtl="0">
              <a:spcBef>
                <a:spcPts val="0"/>
              </a:spcBef>
              <a:spcAft>
                <a:spcPts val="0"/>
              </a:spcAft>
              <a:buNone/>
            </a:pPr>
            <a:r>
              <a:t/>
            </a:r>
            <a:endParaRPr b="0" cap="none" i="0" strike="noStrike" sz="2800" u="none">
              <a:solidFill>
                <a:schemeClr val="dk1"/>
              </a:solidFill>
              <a:latin typeface="Trebuchet MS"/>
              <a:ea typeface="Trebuchet MS"/>
              <a:cs typeface="Trebuchet MS"/>
              <a:sym typeface="Trebuchet MS"/>
            </a:endParaRPr>
          </a:p>
          <a:p>
            <a:pPr algn="ctr" indent="0" lvl="0" marL="0" marR="0" rtl="0">
              <a:spcBef>
                <a:spcPts val="0"/>
              </a:spcBef>
              <a:spcAft>
                <a:spcPts val="0"/>
              </a:spcAft>
              <a:buNone/>
            </a:pPr>
            <a:r>
              <a:rPr altLang="en-GB" b="0" cap="none" i="0" lang="en-GB" strike="noStrike" sz="2800" u="none">
                <a:solidFill>
                  <a:schemeClr val="dk1"/>
                </a:solidFill>
                <a:latin typeface="Trebuchet MS"/>
                <a:ea typeface="Trebuchet MS"/>
                <a:cs typeface="Trebuchet MS"/>
                <a:sym typeface="Trebuchet MS"/>
              </a:rPr>
              <a:t>Transition </a:t>
            </a:r>
            <a:endParaRPr b="0" cap="none" i="0" strike="noStrike" sz="2800" u="none">
              <a:solidFill>
                <a:schemeClr val="dk1"/>
              </a:solidFill>
              <a:latin typeface="Trebuchet MS"/>
              <a:ea typeface="Trebuchet MS"/>
              <a:cs typeface="Trebuchet MS"/>
              <a:sym typeface="Trebuchet MS"/>
            </a:endParaRPr>
          </a:p>
        </p:txBody>
      </p:sp>
      <p:pic>
        <p:nvPicPr>
          <p:cNvPr id="225" name="Google Shape;225;p9"/>
          <p:cNvPicPr preferRelativeResize="0"/>
          <p:nvPr/>
        </p:nvPicPr>
        <p:blipFill rotWithShape="1">
          <a:blip r:embed="rId3">
            <a:alphaModFix/>
          </a:blip>
          <a:srcRect b="0" l="0" r="0" t="0"/>
          <a:stretch/>
        </p:blipFill>
        <p:spPr>
          <a:xfrm>
            <a:off x="7208536" y="1147521"/>
            <a:ext cx="2458233" cy="1682765"/>
          </a:xfrm>
          <a:prstGeom prst="rect">
            <a:avLst/>
          </a:prstGeom>
          <a:noFill/>
          <a:ln>
            <a:noFill/>
          </a:ln>
        </p:spPr>
      </p:pic>
      <p:pic>
        <p:nvPicPr>
          <p:cNvPr id="226" name="Google Shape;226;p9"/>
          <p:cNvPicPr preferRelativeResize="0"/>
          <p:nvPr/>
        </p:nvPicPr>
        <p:blipFill rotWithShape="1">
          <a:blip r:embed="rId4">
            <a:alphaModFix/>
          </a:blip>
          <a:srcRect b="0" l="0" r="0" t="0"/>
          <a:stretch/>
        </p:blipFill>
        <p:spPr>
          <a:xfrm>
            <a:off x="795990" y="1373754"/>
            <a:ext cx="2377361" cy="1670368"/>
          </a:xfrm>
          <a:prstGeom prst="rect">
            <a:avLst/>
          </a:prstGeom>
          <a:noFill/>
          <a:ln>
            <a:noFill/>
          </a:ln>
        </p:spPr>
      </p:pic>
      <p:pic>
        <p:nvPicPr>
          <p:cNvPr id="227" name="Google Shape;227;p9"/>
          <p:cNvPicPr preferRelativeResize="0"/>
          <p:nvPr/>
        </p:nvPicPr>
        <p:blipFill rotWithShape="1">
          <a:blip r:embed="rId5">
            <a:alphaModFix/>
          </a:blip>
          <a:srcRect b="0" l="0" r="0" t="0"/>
          <a:stretch/>
        </p:blipFill>
        <p:spPr>
          <a:xfrm>
            <a:off x="929937" y="4705868"/>
            <a:ext cx="1879280" cy="1718854"/>
          </a:xfrm>
          <a:prstGeom prst="rect">
            <a:avLst/>
          </a:prstGeom>
          <a:noFill/>
          <a:ln>
            <a:noFill/>
          </a:ln>
        </p:spPr>
      </p:pic>
      <p:pic>
        <p:nvPicPr>
          <p:cNvPr id="228" name="Google Shape;228;p9"/>
          <p:cNvPicPr preferRelativeResize="0"/>
          <p:nvPr/>
        </p:nvPicPr>
        <p:blipFill rotWithShape="1">
          <a:blip r:embed="rId6">
            <a:alphaModFix/>
          </a:blip>
          <a:srcRect b="0" l="0" r="0" t="0"/>
          <a:stretch/>
        </p:blipFill>
        <p:spPr>
          <a:xfrm>
            <a:off x="6372075" y="5056689"/>
            <a:ext cx="2673462" cy="167578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 name="Shape 232"/>
        <p:cNvGrpSpPr/>
        <p:nvPr/>
      </p:nvGrpSpPr>
      <p:grpSpPr>
        <a:xfrm>
          <a:off x="0" y="0"/>
          <a:ext cx="0" cy="0"/>
          <a:chOff x="0" y="0"/>
          <a:chExt cx="0" cy="0"/>
        </a:xfrm>
      </p:grpSpPr>
      <p:sp>
        <p:nvSpPr>
          <p:cNvPr id="233" name="Google Shape;233;p10"/>
          <p:cNvSpPr txBox="1"/>
          <p:nvPr>
            <p:ph type="title"/>
          </p:nvPr>
        </p:nvSpPr>
        <p:spPr>
          <a:xfrm>
            <a:off x="153633" y="202276"/>
            <a:ext cx="8596668" cy="748937"/>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lang="en-GB">
                <a:solidFill>
                  <a:srgbClr val="164161"/>
                </a:solidFill>
              </a:rPr>
              <a:t>Opportunities for this Year</a:t>
            </a:r>
            <a:endParaRPr>
              <a:solidFill>
                <a:srgbClr val="164161"/>
              </a:solidFill>
            </a:endParaRPr>
          </a:p>
        </p:txBody>
      </p:sp>
      <p:sp>
        <p:nvSpPr>
          <p:cNvPr id="234" name="Google Shape;234;p10"/>
          <p:cNvSpPr txBox="1"/>
          <p:nvPr>
            <p:ph idx="1" type="body"/>
          </p:nvPr>
        </p:nvSpPr>
        <p:spPr>
          <a:xfrm>
            <a:off x="457200" y="951212"/>
            <a:ext cx="9991897" cy="5374773"/>
          </a:xfrm>
          <a:prstGeom prst="rect">
            <a:avLst/>
          </a:prstGeom>
          <a:noFill/>
          <a:ln>
            <a:noFill/>
          </a:ln>
        </p:spPr>
        <p:txBody>
          <a:bodyPr anchor="t" anchorCtr="0" bIns="45700" lIns="91425" numCol="1" rIns="91425" spcFirstLastPara="1" tIns="45700" wrap="square">
            <a:normAutofit fontScale="77500" lnSpcReduction="20000"/>
          </a:bodyPr>
          <a:lstStyle/>
          <a:p>
            <a:pPr algn="l" indent="-329184" lvl="0" marL="342900" rtl="0">
              <a:spcBef>
                <a:spcPts val="0"/>
              </a:spcBef>
              <a:spcAft>
                <a:spcPts val="0"/>
              </a:spcAft>
              <a:buSzPct val="79999"/>
              <a:buChar char="►"/>
            </a:pPr>
            <a:r>
              <a:rPr altLang="en-GB" lang="en-GB"/>
              <a:t>Clubs for lunchtime and after school</a:t>
            </a:r>
            <a:endParaRPr/>
          </a:p>
          <a:p>
            <a:pPr algn="l" indent="-329184" lvl="0" marL="342900" rtl="0">
              <a:spcBef>
                <a:spcPts val="1000"/>
              </a:spcBef>
              <a:spcAft>
                <a:spcPts val="0"/>
              </a:spcAft>
              <a:buSzPct val="79999"/>
              <a:buChar char="►"/>
            </a:pPr>
            <a:r>
              <a:rPr altLang="en-GB" lang="en-GB"/>
              <a:t>Inter-house competitions- increased opportunities </a:t>
            </a:r>
            <a:endParaRPr/>
          </a:p>
          <a:p>
            <a:pPr algn="l" indent="-329184" lvl="0" marL="342900" rtl="0">
              <a:spcBef>
                <a:spcPts val="1000"/>
              </a:spcBef>
              <a:spcAft>
                <a:spcPts val="0"/>
              </a:spcAft>
              <a:buSzPct val="79999"/>
              <a:buChar char="►"/>
            </a:pPr>
            <a:r>
              <a:rPr altLang="en-GB" lang="en-GB"/>
              <a:t>Sports opportunities and competitions against other schools</a:t>
            </a:r>
            <a:endParaRPr/>
          </a:p>
          <a:p>
            <a:pPr algn="l" indent="-329184" lvl="0" marL="342900" rtl="0">
              <a:spcBef>
                <a:spcPts val="1000"/>
              </a:spcBef>
              <a:spcAft>
                <a:spcPts val="0"/>
              </a:spcAft>
              <a:buSzPct val="79999"/>
              <a:buChar char="►"/>
            </a:pPr>
            <a:r>
              <a:rPr altLang="en-GB" lang="en-GB"/>
              <a:t>Lunchtime gardening/Eco</a:t>
            </a:r>
            <a:endParaRPr/>
          </a:p>
          <a:p>
            <a:pPr algn="l" indent="-329184" lvl="0" marL="342900" rtl="0">
              <a:spcBef>
                <a:spcPts val="1000"/>
              </a:spcBef>
              <a:spcAft>
                <a:spcPts val="0"/>
              </a:spcAft>
              <a:buSzPct val="79999"/>
              <a:buChar char="►"/>
            </a:pPr>
            <a:r>
              <a:rPr altLang="en-GB" lang="en-GB"/>
              <a:t>John Muir Award</a:t>
            </a:r>
            <a:endParaRPr/>
          </a:p>
          <a:p>
            <a:pPr algn="l" indent="-329184" lvl="0" marL="342900" rtl="0">
              <a:spcBef>
                <a:spcPts val="1000"/>
              </a:spcBef>
              <a:spcAft>
                <a:spcPts val="0"/>
              </a:spcAft>
              <a:buSzPct val="79999"/>
              <a:buChar char="►"/>
            </a:pPr>
            <a:r>
              <a:rPr altLang="en-GB" lang="en-GB"/>
              <a:t>House Captains</a:t>
            </a:r>
            <a:endParaRPr/>
          </a:p>
          <a:p>
            <a:pPr algn="l" indent="-329184" lvl="0" marL="342900" rtl="0">
              <a:spcBef>
                <a:spcPts val="1000"/>
              </a:spcBef>
              <a:spcAft>
                <a:spcPts val="0"/>
              </a:spcAft>
              <a:buSzPct val="79999"/>
              <a:buChar char="►"/>
            </a:pPr>
            <a:r>
              <a:rPr altLang="en-GB" lang="en-GB"/>
              <a:t>School Council</a:t>
            </a:r>
            <a:endParaRPr/>
          </a:p>
          <a:p>
            <a:pPr algn="l" indent="0" lvl="0" marL="0" rtl="0">
              <a:spcBef>
                <a:spcPts val="1000"/>
              </a:spcBef>
              <a:spcAft>
                <a:spcPts val="0"/>
              </a:spcAft>
              <a:buSzPct val="80000"/>
              <a:buNone/>
            </a:pPr>
            <a:r>
              <a:rPr altLang="en-GB" b="1" lang="en-GB" sz="2400">
                <a:solidFill>
                  <a:srgbClr val="164161"/>
                </a:solidFill>
              </a:rPr>
              <a:t>Trips:</a:t>
            </a:r>
            <a:endParaRPr/>
          </a:p>
          <a:p>
            <a:pPr algn="l" indent="-327660" lvl="0" marL="342900" rtl="0">
              <a:spcBef>
                <a:spcPts val="1000"/>
              </a:spcBef>
              <a:spcAft>
                <a:spcPts val="0"/>
              </a:spcAft>
              <a:buSzPct val="80000"/>
              <a:buChar char="►"/>
            </a:pPr>
            <a:r>
              <a:rPr altLang="en-GB" lang="en-GB" sz="2000"/>
              <a:t>PGL – Osmington Bay – Monday 21st October - Friday 25th October </a:t>
            </a:r>
            <a:endParaRPr sz="2000"/>
          </a:p>
          <a:p>
            <a:pPr algn="l" indent="-347345" lvl="0" marL="342900" rtl="0">
              <a:spcBef>
                <a:spcPts val="1000"/>
              </a:spcBef>
              <a:spcAft>
                <a:spcPts val="0"/>
              </a:spcAft>
              <a:buSzPct val="100000"/>
              <a:buChar char="►"/>
            </a:pPr>
            <a:r>
              <a:t/>
            </a:r>
            <a:endParaRPr sz="2000"/>
          </a:p>
          <a:p>
            <a:pPr algn="l" indent="0" lvl="0" marL="0" rtl="0">
              <a:spcBef>
                <a:spcPts val="1000"/>
              </a:spcBef>
              <a:spcAft>
                <a:spcPts val="0"/>
              </a:spcAft>
              <a:buSzPct val="80000"/>
              <a:buNone/>
            </a:pPr>
            <a:r>
              <a:rPr altLang="en-GB" lang="en-GB" sz="2000"/>
              <a:t>Final Information Evening: Wednesday 25th September, 6.30pm, </a:t>
            </a:r>
            <a:r>
              <a:rPr altLang="en-GB" b="1" lang="en-GB" sz="2000"/>
              <a:t> online</a:t>
            </a:r>
            <a:r>
              <a:rPr altLang="en-GB" b="1" lang="en-GB" sz="2000"/>
              <a:t> </a:t>
            </a:r>
            <a:endParaRPr/>
          </a:p>
          <a:p>
            <a:pPr algn="l" indent="0" lvl="0" marL="0" rtl="0">
              <a:spcBef>
                <a:spcPts val="1000"/>
              </a:spcBef>
              <a:spcAft>
                <a:spcPts val="0"/>
              </a:spcAft>
              <a:buSzPct val="80000"/>
              <a:buNone/>
            </a:pPr>
            <a:r>
              <a:t/>
            </a:r>
            <a:endParaRPr b="1" sz="2000">
              <a:solidFill>
                <a:srgbClr val="164161"/>
              </a:solidFill>
            </a:endParaRPr>
          </a:p>
          <a:p>
            <a:pPr algn="l" indent="0" lvl="0" marL="0" rtl="0">
              <a:spcBef>
                <a:spcPts val="1000"/>
              </a:spcBef>
              <a:spcAft>
                <a:spcPts val="0"/>
              </a:spcAft>
              <a:buSzPct val="80000"/>
              <a:buNone/>
            </a:pPr>
            <a:r>
              <a:rPr altLang="en-GB" b="1" lang="en-GB" sz="2400">
                <a:solidFill>
                  <a:srgbClr val="164161"/>
                </a:solidFill>
              </a:rPr>
              <a:t>Other dates for your diary:</a:t>
            </a:r>
            <a:endParaRPr b="1" sz="2100">
              <a:solidFill>
                <a:srgbClr val="164161"/>
              </a:solidFill>
            </a:endParaRPr>
          </a:p>
          <a:p>
            <a:pPr algn="l" indent="-327660" lvl="0" marL="342900" rtl="0">
              <a:spcBef>
                <a:spcPts val="1000"/>
              </a:spcBef>
              <a:spcAft>
                <a:spcPts val="0"/>
              </a:spcAft>
              <a:buSzPct val="80000"/>
              <a:buChar char="►"/>
            </a:pPr>
            <a:r>
              <a:rPr altLang="en-GB" lang="en-GB" sz="2000"/>
              <a:t>SATS information evening – TBC</a:t>
            </a:r>
            <a:endParaRPr sz="2000"/>
          </a:p>
          <a:p>
            <a:pPr algn="l" indent="-327660" lvl="0" marL="342900" rtl="0">
              <a:spcBef>
                <a:spcPts val="1000"/>
              </a:spcBef>
              <a:spcAft>
                <a:spcPts val="0"/>
              </a:spcAft>
              <a:buSzPct val="80000"/>
              <a:buChar char="►"/>
            </a:pPr>
            <a:r>
              <a:rPr altLang="en-GB" b="1" lang="en-GB" sz="2000">
                <a:solidFill>
                  <a:srgbClr val="164161"/>
                </a:solidFill>
              </a:rPr>
              <a:t>Any other dates for your diary will be confirmed throughout the year.</a:t>
            </a:r>
            <a:endParaRPr/>
          </a:p>
          <a:p>
            <a:pPr algn="l" indent="-248920" lvl="0" marL="342900" rtl="0">
              <a:spcBef>
                <a:spcPts val="1000"/>
              </a:spcBef>
              <a:spcAft>
                <a:spcPts val="0"/>
              </a:spcAft>
              <a:buSzPct val="80000"/>
              <a:buNone/>
            </a:pPr>
            <a:r>
              <a:t/>
            </a:r>
            <a:endParaRPr sz="2000"/>
          </a:p>
          <a:p>
            <a:pPr algn="l" indent="-258318" lvl="0" marL="342900" rtl="0">
              <a:spcBef>
                <a:spcPts val="1000"/>
              </a:spcBef>
              <a:spcAft>
                <a:spcPts val="0"/>
              </a:spcAft>
              <a:buSzPct val="79999"/>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11"/>
          <p:cNvSpPr txBox="1"/>
          <p:nvPr>
            <p:ph type="title"/>
          </p:nvPr>
        </p:nvSpPr>
        <p:spPr>
          <a:xfrm>
            <a:off x="195194" y="210589"/>
            <a:ext cx="9040245" cy="1320800"/>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lang="en-GB">
                <a:solidFill>
                  <a:srgbClr val="164161"/>
                </a:solidFill>
              </a:rPr>
              <a:t>Being Role Models and taking on responsibility</a:t>
            </a:r>
            <a:endParaRPr>
              <a:solidFill>
                <a:srgbClr val="164161"/>
              </a:solidFill>
            </a:endParaRPr>
          </a:p>
        </p:txBody>
      </p:sp>
      <p:sp>
        <p:nvSpPr>
          <p:cNvPr id="240" name="Google Shape;240;p11"/>
          <p:cNvSpPr txBox="1"/>
          <p:nvPr>
            <p:ph idx="1" type="body"/>
          </p:nvPr>
        </p:nvSpPr>
        <p:spPr>
          <a:xfrm>
            <a:off x="253384" y="1531389"/>
            <a:ext cx="9480820" cy="4670564"/>
          </a:xfrm>
          <a:prstGeom prst="rect">
            <a:avLst/>
          </a:prstGeom>
          <a:noFill/>
          <a:ln>
            <a:noFill/>
          </a:ln>
        </p:spPr>
        <p:txBody>
          <a:bodyPr anchor="t" anchorCtr="0" bIns="45700" lIns="91425" numCol="1" rIns="91425" spcFirstLastPara="1" tIns="45700" wrap="square">
            <a:normAutofit/>
          </a:bodyPr>
          <a:lstStyle/>
          <a:p>
            <a:pPr algn="l" indent="-342900" lvl="0" marL="342900" rtl="0">
              <a:spcBef>
                <a:spcPts val="0"/>
              </a:spcBef>
              <a:spcAft>
                <a:spcPts val="0"/>
              </a:spcAft>
              <a:buSzPts val="1440"/>
              <a:buChar char="►"/>
            </a:pPr>
            <a:r>
              <a:rPr altLang="en-GB" lang="en-GB"/>
              <a:t>House Captain Elections- anonymous and due in this week, the rest of the school will then hear the letters/manifesto and decide on their favourite. Voting will be on Friday 27th September.</a:t>
            </a:r>
            <a:endParaRPr/>
          </a:p>
          <a:p>
            <a:pPr algn="l" indent="0" lvl="0" marL="0" rtl="0">
              <a:spcBef>
                <a:spcPts val="1000"/>
              </a:spcBef>
              <a:spcAft>
                <a:spcPts val="0"/>
              </a:spcAft>
              <a:buSzPts val="1440"/>
              <a:buNone/>
            </a:pPr>
            <a:r>
              <a:t/>
            </a:r>
            <a:endParaRPr/>
          </a:p>
          <a:p>
            <a:pPr algn="l" indent="0" lvl="0" marL="0" rtl="0">
              <a:spcBef>
                <a:spcPts val="1000"/>
              </a:spcBef>
              <a:spcAft>
                <a:spcPts val="0"/>
              </a:spcAft>
              <a:buSzPts val="2240"/>
              <a:buNone/>
            </a:pPr>
            <a:r>
              <a:rPr altLang="en-GB" b="1" lang="en-GB" sz="2800">
                <a:solidFill>
                  <a:srgbClr val="164161"/>
                </a:solidFill>
              </a:rPr>
              <a:t>Many other opportunities:</a:t>
            </a:r>
            <a:endParaRPr/>
          </a:p>
          <a:p>
            <a:pPr algn="l" indent="-342900" lvl="0" marL="342900" rtl="0">
              <a:spcBef>
                <a:spcPts val="1000"/>
              </a:spcBef>
              <a:spcAft>
                <a:spcPts val="0"/>
              </a:spcAft>
              <a:buSzPts val="1440"/>
              <a:buChar char="►"/>
            </a:pPr>
            <a:r>
              <a:rPr altLang="en-GB" lang="en-GB"/>
              <a:t>School Council</a:t>
            </a:r>
            <a:endParaRPr/>
          </a:p>
          <a:p>
            <a:pPr algn="l" indent="-342900" lvl="0" marL="342900" rtl="0">
              <a:spcBef>
                <a:spcPts val="1000"/>
              </a:spcBef>
              <a:spcAft>
                <a:spcPts val="0"/>
              </a:spcAft>
              <a:buSzPts val="1440"/>
              <a:buChar char="►"/>
            </a:pPr>
            <a:r>
              <a:rPr altLang="en-GB" lang="en-GB"/>
              <a:t>Office monitors </a:t>
            </a:r>
            <a:endParaRPr/>
          </a:p>
          <a:p>
            <a:pPr algn="l" indent="-342900" lvl="0" marL="342900" rtl="0">
              <a:spcBef>
                <a:spcPts val="1000"/>
              </a:spcBef>
              <a:spcAft>
                <a:spcPts val="0"/>
              </a:spcAft>
              <a:buSzPts val="1440"/>
              <a:buChar char="►"/>
            </a:pPr>
            <a:r>
              <a:rPr altLang="en-GB" lang="en-GB"/>
              <a:t>Class monitors</a:t>
            </a:r>
            <a:endParaRPr/>
          </a:p>
          <a:p>
            <a:pPr algn="l" indent="-342900" lvl="0" marL="342900" rtl="0">
              <a:spcBef>
                <a:spcPts val="1000"/>
              </a:spcBef>
              <a:spcAft>
                <a:spcPts val="0"/>
              </a:spcAft>
              <a:buSzPts val="1440"/>
              <a:buChar char="►"/>
            </a:pPr>
            <a:r>
              <a:rPr altLang="en-GB" lang="en-GB"/>
              <a:t>Library </a:t>
            </a:r>
            <a:endParaRPr/>
          </a:p>
        </p:txBody>
      </p:sp>
      <p:pic>
        <p:nvPicPr>
          <p:cNvPr descr="6 Reasons You Might Be Setting a Poor Example for Your ..." id="241" name="Google Shape;241;p11"/>
          <p:cNvPicPr preferRelativeResize="0"/>
          <p:nvPr/>
        </p:nvPicPr>
        <p:blipFill rotWithShape="1">
          <a:blip r:embed="rId3">
            <a:alphaModFix/>
          </a:blip>
          <a:srcRect b="0" l="0" r="0" t="0"/>
          <a:stretch/>
        </p:blipFill>
        <p:spPr>
          <a:xfrm>
            <a:off x="3677172" y="4615544"/>
            <a:ext cx="2793297" cy="204841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2"/>
          <p:cNvSpPr txBox="1"/>
          <p:nvPr>
            <p:ph type="title"/>
          </p:nvPr>
        </p:nvSpPr>
        <p:spPr>
          <a:xfrm>
            <a:off x="677334" y="609600"/>
            <a:ext cx="8596668" cy="1320800"/>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lang="en-GB">
                <a:solidFill>
                  <a:srgbClr val="164161"/>
                </a:solidFill>
              </a:rPr>
              <a:t>SATs - They really need secure foundations!</a:t>
            </a:r>
            <a:endParaRPr>
              <a:solidFill>
                <a:srgbClr val="164161"/>
              </a:solidFill>
            </a:endParaRPr>
          </a:p>
        </p:txBody>
      </p:sp>
      <p:sp>
        <p:nvSpPr>
          <p:cNvPr id="247" name="Google Shape;247;p12"/>
          <p:cNvSpPr txBox="1"/>
          <p:nvPr>
            <p:ph idx="1" type="body"/>
          </p:nvPr>
        </p:nvSpPr>
        <p:spPr>
          <a:xfrm>
            <a:off x="337699" y="2034903"/>
            <a:ext cx="10312883" cy="4661988"/>
          </a:xfrm>
          <a:prstGeom prst="rect">
            <a:avLst/>
          </a:prstGeom>
          <a:noFill/>
          <a:ln>
            <a:noFill/>
          </a:ln>
        </p:spPr>
        <p:txBody>
          <a:bodyPr anchor="t" anchorCtr="0" bIns="45700" lIns="91425" numCol="1" rIns="91425" spcFirstLastPara="1" tIns="45700" wrap="square">
            <a:normAutofit fontScale="92500" lnSpcReduction="10000"/>
          </a:bodyPr>
          <a:lstStyle/>
          <a:p>
            <a:pPr algn="l" indent="-258318" lvl="0" marL="342900" rtl="0">
              <a:spcBef>
                <a:spcPts val="0"/>
              </a:spcBef>
              <a:spcAft>
                <a:spcPts val="0"/>
              </a:spcAft>
              <a:buSzPct val="79999"/>
              <a:buNone/>
            </a:pPr>
            <a:r>
              <a:t/>
            </a:r>
            <a:endParaRPr/>
          </a:p>
          <a:p>
            <a:pPr algn="l" indent="0" lvl="0" marL="0" rtl="0">
              <a:spcBef>
                <a:spcPts val="1000"/>
              </a:spcBef>
              <a:spcAft>
                <a:spcPts val="0"/>
              </a:spcAft>
              <a:buSzPct val="80000"/>
              <a:buNone/>
            </a:pPr>
            <a:r>
              <a:rPr altLang="en-GB" b="1" lang="en-GB" sz="4300"/>
              <a:t>SATs- why??</a:t>
            </a:r>
            <a:endParaRPr/>
          </a:p>
          <a:p>
            <a:pPr algn="l" indent="-342900" lvl="0" marL="342900" rtl="0">
              <a:spcBef>
                <a:spcPts val="1000"/>
              </a:spcBef>
              <a:spcAft>
                <a:spcPts val="0"/>
              </a:spcAft>
              <a:buSzPct val="79999"/>
              <a:buChar char="►"/>
            </a:pPr>
            <a:r>
              <a:rPr altLang="en-GB" lang="en-GB"/>
              <a:t>First safe opportunity for children to succeed in a test situation</a:t>
            </a:r>
            <a:endParaRPr/>
          </a:p>
          <a:p>
            <a:pPr algn="l" indent="-342900" lvl="0" marL="342900" rtl="0">
              <a:spcBef>
                <a:spcPts val="1000"/>
              </a:spcBef>
              <a:spcAft>
                <a:spcPts val="0"/>
              </a:spcAft>
              <a:buSzPct val="79999"/>
              <a:buChar char="►"/>
            </a:pPr>
            <a:r>
              <a:rPr altLang="en-GB" lang="en-GB"/>
              <a:t>Secure foundations/basics of learning ready for secondary school</a:t>
            </a:r>
            <a:endParaRPr/>
          </a:p>
          <a:p>
            <a:pPr algn="l" indent="-342900" lvl="0" marL="342900" rtl="0">
              <a:spcBef>
                <a:spcPts val="1000"/>
              </a:spcBef>
              <a:spcAft>
                <a:spcPts val="0"/>
              </a:spcAft>
              <a:buSzPct val="79999"/>
              <a:buChar char="►"/>
            </a:pPr>
            <a:r>
              <a:rPr altLang="en-GB" lang="en-GB"/>
              <a:t>Chance to learn revision techniques</a:t>
            </a:r>
            <a:endParaRPr/>
          </a:p>
          <a:p>
            <a:pPr algn="l" indent="-342900" lvl="0" marL="342900" rtl="0">
              <a:spcBef>
                <a:spcPts val="1000"/>
              </a:spcBef>
              <a:spcAft>
                <a:spcPts val="0"/>
              </a:spcAft>
              <a:buSzPct val="79999"/>
              <a:buChar char="►"/>
            </a:pPr>
            <a:r>
              <a:rPr altLang="en-GB" lang="en-GB"/>
              <a:t>For their own self esteem and pride in their learning</a:t>
            </a:r>
            <a:endParaRPr/>
          </a:p>
          <a:p>
            <a:pPr algn="l" indent="-342900" lvl="0" marL="342900" rtl="0">
              <a:spcBef>
                <a:spcPts val="1000"/>
              </a:spcBef>
              <a:spcAft>
                <a:spcPts val="0"/>
              </a:spcAft>
              <a:buSzPct val="79999"/>
              <a:buChar char="►"/>
            </a:pPr>
            <a:r>
              <a:rPr altLang="en-GB" lang="en-GB"/>
              <a:t>Government measure of school’s work</a:t>
            </a:r>
            <a:endParaRPr/>
          </a:p>
          <a:p>
            <a:pPr algn="l" indent="-342900" lvl="0" marL="342900" rtl="0">
              <a:spcBef>
                <a:spcPts val="1000"/>
              </a:spcBef>
              <a:spcAft>
                <a:spcPts val="0"/>
              </a:spcAft>
              <a:buSzPct val="79999"/>
              <a:buChar char="►"/>
            </a:pPr>
            <a:r>
              <a:rPr altLang="en-GB" lang="en-GB"/>
              <a:t>Believe it or not children find this year and the process of SATs extremely positive and they are always really proud of themselves.</a:t>
            </a:r>
            <a:endParaRPr/>
          </a:p>
          <a:p>
            <a:pPr algn="l" indent="-258318" lvl="0" marL="342900" rtl="0">
              <a:spcBef>
                <a:spcPts val="1000"/>
              </a:spcBef>
              <a:spcAft>
                <a:spcPts val="0"/>
              </a:spcAft>
              <a:buSzPct val="79999"/>
              <a:buNone/>
            </a:pPr>
            <a:r>
              <a:t/>
            </a:r>
            <a:endParaRPr/>
          </a:p>
          <a:p>
            <a:pPr algn="l" indent="0" lvl="0" marL="0" rtl="0">
              <a:spcBef>
                <a:spcPts val="1000"/>
              </a:spcBef>
              <a:spcAft>
                <a:spcPts val="0"/>
              </a:spcAft>
              <a:buSzPct val="80000"/>
              <a:buNone/>
            </a:pPr>
            <a:r>
              <a:rPr altLang="en-GB" b="1" lang="en-GB" sz="2800"/>
              <a:t>Best advice- Reward the effort between now and May, not the result in July!</a:t>
            </a:r>
            <a:endParaRPr b="1" sz="2800"/>
          </a:p>
          <a:p>
            <a:pPr algn="l" indent="-258318" lvl="0" marL="342900" rtl="0">
              <a:spcBef>
                <a:spcPts val="1000"/>
              </a:spcBef>
              <a:spcAft>
                <a:spcPts val="0"/>
              </a:spcAft>
              <a:buSzPct val="79999"/>
              <a:buNone/>
            </a:pPr>
            <a:r>
              <a:t/>
            </a:r>
            <a:endParaRPr/>
          </a:p>
        </p:txBody>
      </p:sp>
      <p:pic>
        <p:nvPicPr>
          <p:cNvPr descr="Other Food: daily devos: The anchored life" id="248" name="Google Shape;248;p12"/>
          <p:cNvPicPr preferRelativeResize="0"/>
          <p:nvPr/>
        </p:nvPicPr>
        <p:blipFill rotWithShape="1">
          <a:blip r:embed="rId3">
            <a:alphaModFix/>
          </a:blip>
          <a:srcRect b="0" l="0" r="0" t="0"/>
          <a:stretch/>
        </p:blipFill>
        <p:spPr>
          <a:xfrm>
            <a:off x="9125851" y="0"/>
            <a:ext cx="2805623" cy="211704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13"/>
          <p:cNvSpPr txBox="1"/>
          <p:nvPr>
            <p:ph type="title"/>
          </p:nvPr>
        </p:nvSpPr>
        <p:spPr>
          <a:xfrm>
            <a:off x="677334" y="191588"/>
            <a:ext cx="8596668" cy="862149"/>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lang="en-GB">
                <a:solidFill>
                  <a:srgbClr val="164161"/>
                </a:solidFill>
              </a:rPr>
              <a:t>How it all works!</a:t>
            </a:r>
            <a:endParaRPr>
              <a:solidFill>
                <a:srgbClr val="164161"/>
              </a:solidFill>
            </a:endParaRPr>
          </a:p>
        </p:txBody>
      </p:sp>
      <p:sp>
        <p:nvSpPr>
          <p:cNvPr id="254" name="Google Shape;254;p13"/>
          <p:cNvSpPr txBox="1"/>
          <p:nvPr>
            <p:ph idx="1" type="body"/>
          </p:nvPr>
        </p:nvSpPr>
        <p:spPr>
          <a:xfrm>
            <a:off x="677333" y="809897"/>
            <a:ext cx="9642323" cy="5834743"/>
          </a:xfrm>
          <a:prstGeom prst="rect">
            <a:avLst/>
          </a:prstGeom>
          <a:noFill/>
          <a:ln>
            <a:noFill/>
          </a:ln>
        </p:spPr>
        <p:txBody>
          <a:bodyPr anchor="t" anchorCtr="0" bIns="45700" lIns="91425" numCol="1" rIns="91425" spcFirstLastPara="1" tIns="45700" wrap="square">
            <a:normAutofit lnSpcReduction="10000"/>
          </a:bodyPr>
          <a:lstStyle/>
          <a:p>
            <a:pPr algn="l" indent="-342900" lvl="0" marL="342900" rtl="0">
              <a:spcBef>
                <a:spcPts val="0"/>
              </a:spcBef>
              <a:spcAft>
                <a:spcPts val="0"/>
              </a:spcAft>
              <a:buSzPts val="1440"/>
              <a:buChar char="►"/>
            </a:pPr>
            <a:r>
              <a:rPr altLang="en-GB" b="1" lang="en-GB"/>
              <a:t>First assessment week- 7</a:t>
            </a:r>
            <a:r>
              <a:rPr altLang="en-GB" b="1" baseline="30000" lang="en-GB"/>
              <a:t>th</a:t>
            </a:r>
            <a:r>
              <a:rPr altLang="en-GB" b="1" lang="en-GB"/>
              <a:t> October </a:t>
            </a:r>
            <a:endParaRPr/>
          </a:p>
          <a:p>
            <a:pPr algn="l" indent="-342900" lvl="0" marL="342900" rtl="0">
              <a:spcBef>
                <a:spcPts val="1000"/>
              </a:spcBef>
              <a:spcAft>
                <a:spcPts val="0"/>
              </a:spcAft>
              <a:buSzPts val="1440"/>
              <a:buChar char="►"/>
            </a:pPr>
            <a:r>
              <a:rPr altLang="en-GB" lang="en-GB"/>
              <a:t>From this teaching will be tailored to close gaps and teach specifics so that they are more secure in their learning.</a:t>
            </a:r>
            <a:endParaRPr/>
          </a:p>
          <a:p>
            <a:pPr algn="l" indent="-342900" lvl="0" marL="342900" rtl="0">
              <a:spcBef>
                <a:spcPts val="1000"/>
              </a:spcBef>
              <a:spcAft>
                <a:spcPts val="0"/>
              </a:spcAft>
              <a:buSzPts val="1440"/>
              <a:buChar char="►"/>
            </a:pPr>
            <a:r>
              <a:rPr altLang="en-GB" lang="en-GB"/>
              <a:t>Revision guides and work books will be issued after half term and are used to give guidance and set weekly pages as part of Home Learning.</a:t>
            </a:r>
            <a:endParaRPr/>
          </a:p>
          <a:p>
            <a:pPr algn="l" indent="-342900" lvl="0" marL="342900" rtl="0">
              <a:spcBef>
                <a:spcPts val="1000"/>
              </a:spcBef>
              <a:spcAft>
                <a:spcPts val="0"/>
              </a:spcAft>
              <a:buSzPts val="1440"/>
              <a:buChar char="►"/>
            </a:pPr>
            <a:r>
              <a:rPr altLang="en-GB" lang="en-GB"/>
              <a:t>There are two sets that are issued- Expected level and Higher level (these do not put a ceiling on what they can achieve)</a:t>
            </a:r>
            <a:endParaRPr/>
          </a:p>
          <a:p>
            <a:pPr algn="l" indent="-342900" lvl="0" marL="342900" rtl="0">
              <a:spcBef>
                <a:spcPts val="1000"/>
              </a:spcBef>
              <a:spcAft>
                <a:spcPts val="0"/>
              </a:spcAft>
              <a:buSzPts val="1440"/>
              <a:buChar char="►"/>
            </a:pPr>
            <a:r>
              <a:rPr altLang="en-GB" b="1" lang="en-GB"/>
              <a:t>Second assessment week in January 2025</a:t>
            </a:r>
            <a:endParaRPr/>
          </a:p>
          <a:p>
            <a:pPr algn="l" indent="-342900" lvl="0" marL="342900" rtl="0">
              <a:spcBef>
                <a:spcPts val="1000"/>
              </a:spcBef>
              <a:spcAft>
                <a:spcPts val="0"/>
              </a:spcAft>
              <a:buSzPts val="1440"/>
              <a:buChar char="►"/>
            </a:pPr>
            <a:r>
              <a:rPr altLang="en-GB" lang="en-GB"/>
              <a:t>From this teaching will be tailored again to close any remaining gaps and teach specifics so that they are more secure in their learning.</a:t>
            </a:r>
            <a:endParaRPr b="1"/>
          </a:p>
          <a:p>
            <a:pPr algn="l" indent="-342900" lvl="0" marL="342900" rtl="0">
              <a:spcBef>
                <a:spcPts val="1000"/>
              </a:spcBef>
              <a:spcAft>
                <a:spcPts val="0"/>
              </a:spcAft>
              <a:buSzPts val="1440"/>
              <a:buChar char="►"/>
            </a:pPr>
            <a:r>
              <a:rPr altLang="en-GB" lang="en-GB"/>
              <a:t>We will share with you their results.</a:t>
            </a:r>
            <a:endParaRPr/>
          </a:p>
          <a:p>
            <a:pPr algn="l" indent="-342900" lvl="0" marL="342900" rtl="0">
              <a:spcBef>
                <a:spcPts val="1000"/>
              </a:spcBef>
              <a:spcAft>
                <a:spcPts val="0"/>
              </a:spcAft>
              <a:buSzPts val="1440"/>
              <a:buChar char="►"/>
            </a:pPr>
            <a:r>
              <a:rPr altLang="en-GB" lang="en-GB"/>
              <a:t>Children will be invited to Booster sessions - these are good fun, supportive and something positive. </a:t>
            </a:r>
            <a:endParaRPr/>
          </a:p>
          <a:p>
            <a:pPr algn="l" indent="-342900" lvl="0" marL="342900" rtl="0">
              <a:spcBef>
                <a:spcPts val="1000"/>
              </a:spcBef>
              <a:spcAft>
                <a:spcPts val="0"/>
              </a:spcAft>
              <a:buSzPts val="1440"/>
              <a:buChar char="►"/>
            </a:pPr>
            <a:r>
              <a:rPr altLang="en-GB" b="1" lang="en-GB" u="sng"/>
              <a:t>Rehearsal week- in March 2025</a:t>
            </a:r>
            <a:endParaRPr/>
          </a:p>
          <a:p>
            <a:pPr algn="l" indent="-342900" lvl="0" marL="342900" rtl="0">
              <a:spcBef>
                <a:spcPts val="1000"/>
              </a:spcBef>
              <a:spcAft>
                <a:spcPts val="0"/>
              </a:spcAft>
              <a:buSzPts val="1440"/>
              <a:buChar char="►"/>
            </a:pPr>
            <a:r>
              <a:rPr altLang="en-GB" b="1" lang="en-GB" u="sng">
                <a:solidFill>
                  <a:srgbClr val="0070C0"/>
                </a:solidFill>
              </a:rPr>
              <a:t>SATs week – 12th May 2025- </a:t>
            </a:r>
            <a:r>
              <a:rPr altLang="en-GB" lang="en-GB"/>
              <a:t>100% attendance is required, no leave of absence will be approved.  </a:t>
            </a:r>
            <a:endParaRPr/>
          </a:p>
          <a:p>
            <a:pPr algn="l" indent="-251459" lvl="0" marL="342900" rtl="0">
              <a:spcBef>
                <a:spcPts val="1000"/>
              </a:spcBef>
              <a:spcAft>
                <a:spcPts val="0"/>
              </a:spcAft>
              <a:buSzPts val="144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4"/>
          <p:cNvSpPr txBox="1"/>
          <p:nvPr>
            <p:ph type="title"/>
          </p:nvPr>
        </p:nvSpPr>
        <p:spPr>
          <a:xfrm>
            <a:off x="723095" y="269965"/>
            <a:ext cx="8596668" cy="836815"/>
          </a:xfrm>
          <a:prstGeom prst="rect">
            <a:avLst/>
          </a:prstGeom>
          <a:noFill/>
          <a:ln>
            <a:noFill/>
          </a:ln>
        </p:spPr>
        <p:txBody>
          <a:bodyPr anchor="t" anchorCtr="0" bIns="45700" lIns="91425" numCol="1" rIns="91425" spcFirstLastPara="1" tIns="45700" wrap="square">
            <a:normAutofit fontScale="90000"/>
          </a:bodyPr>
          <a:lstStyle/>
          <a:p>
            <a:pPr algn="l" indent="0" lvl="0" marL="0" rtl="0">
              <a:spcBef>
                <a:spcPts val="0"/>
              </a:spcBef>
              <a:spcAft>
                <a:spcPts val="0"/>
              </a:spcAft>
              <a:buClr>
                <a:srgbClr val="164161"/>
              </a:buClr>
              <a:buSzPct val="100000"/>
              <a:buFont typeface="Trebuchet MS"/>
              <a:buNone/>
            </a:pPr>
            <a:r>
              <a:rPr altLang="en-GB" lang="en-GB">
                <a:solidFill>
                  <a:srgbClr val="164161"/>
                </a:solidFill>
              </a:rPr>
              <a:t>Emotional wellbeing- How can you help your child?</a:t>
            </a:r>
            <a:endParaRPr>
              <a:solidFill>
                <a:srgbClr val="164161"/>
              </a:solidFill>
            </a:endParaRPr>
          </a:p>
        </p:txBody>
      </p:sp>
      <p:sp>
        <p:nvSpPr>
          <p:cNvPr id="260" name="Google Shape;260;p14"/>
          <p:cNvSpPr txBox="1"/>
          <p:nvPr>
            <p:ph idx="1" type="body"/>
          </p:nvPr>
        </p:nvSpPr>
        <p:spPr>
          <a:xfrm>
            <a:off x="677334" y="1504604"/>
            <a:ext cx="9173248" cy="5037511"/>
          </a:xfrm>
          <a:prstGeom prst="rect">
            <a:avLst/>
          </a:prstGeom>
          <a:noFill/>
          <a:ln>
            <a:noFill/>
          </a:ln>
        </p:spPr>
        <p:txBody>
          <a:bodyPr anchor="t" anchorCtr="0" bIns="45700" lIns="91425" numCol="1" rIns="91425" spcFirstLastPara="1" tIns="45700" wrap="square">
            <a:normAutofit fontScale="92500" lnSpcReduction="10000"/>
          </a:bodyPr>
          <a:lstStyle/>
          <a:p>
            <a:pPr algn="l" indent="-342900" lvl="0" marL="342900" rtl="0">
              <a:spcBef>
                <a:spcPts val="0"/>
              </a:spcBef>
              <a:spcAft>
                <a:spcPts val="0"/>
              </a:spcAft>
              <a:buSzPct val="79999"/>
              <a:buChar char="►"/>
            </a:pPr>
            <a:r>
              <a:rPr altLang="en-GB" lang="en-GB"/>
              <a:t>Be positive with them, and always try and ask what positive things have happened in the day.</a:t>
            </a:r>
            <a:endParaRPr/>
          </a:p>
          <a:p>
            <a:pPr algn="l" indent="-342900" lvl="0" marL="342900" rtl="0">
              <a:spcBef>
                <a:spcPts val="1000"/>
              </a:spcBef>
              <a:spcAft>
                <a:spcPts val="0"/>
              </a:spcAft>
              <a:buSzPct val="79999"/>
              <a:buChar char="►"/>
            </a:pPr>
            <a:r>
              <a:rPr altLang="en-GB" b="1" lang="en-GB"/>
              <a:t>Keep their time limited on social media, online and gaming- too much time is really not good and they do need to have time away from screens and devices and engage them in other things.</a:t>
            </a:r>
            <a:endParaRPr/>
          </a:p>
          <a:p>
            <a:pPr algn="l" indent="-342900" lvl="0" marL="342900" rtl="0">
              <a:spcBef>
                <a:spcPts val="1000"/>
              </a:spcBef>
              <a:spcAft>
                <a:spcPts val="0"/>
              </a:spcAft>
              <a:buSzPct val="79999"/>
              <a:buChar char="►"/>
            </a:pPr>
            <a:r>
              <a:rPr altLang="en-GB" b="1" lang="en-GB"/>
              <a:t>Check their phones and online activity- Year 6- children are often allowed on sites that are not appropriate and the messaging that they send to each can often be quite shocking and unpleasant.  This is not school’s job to monitor.</a:t>
            </a:r>
            <a:endParaRPr/>
          </a:p>
          <a:p>
            <a:pPr algn="l" indent="-342900" lvl="0" marL="342900" rtl="0">
              <a:spcBef>
                <a:spcPts val="1000"/>
              </a:spcBef>
              <a:spcAft>
                <a:spcPts val="0"/>
              </a:spcAft>
              <a:buSzPct val="79999"/>
              <a:buChar char="►"/>
            </a:pPr>
            <a:r>
              <a:rPr altLang="en-GB" b="1" lang="en-GB"/>
              <a:t>If they are asking for a phone, just consider if they need it?  If they don’t, then don’t!</a:t>
            </a:r>
            <a:endParaRPr/>
          </a:p>
          <a:p>
            <a:pPr algn="l" indent="-342900" lvl="0" marL="342900" rtl="0">
              <a:spcBef>
                <a:spcPts val="1000"/>
              </a:spcBef>
              <a:spcAft>
                <a:spcPts val="0"/>
              </a:spcAft>
              <a:buSzPct val="79999"/>
              <a:buChar char="►"/>
            </a:pPr>
            <a:r>
              <a:rPr altLang="en-GB" lang="en-GB"/>
              <a:t>Make sure they get enough sleep, take phones and devices out of rooms, especially at night or take the power lead off if its easier!</a:t>
            </a:r>
            <a:endParaRPr/>
          </a:p>
          <a:p>
            <a:pPr algn="l" indent="-342900" lvl="0" marL="342900" rtl="0">
              <a:spcBef>
                <a:spcPts val="1000"/>
              </a:spcBef>
              <a:spcAft>
                <a:spcPts val="0"/>
              </a:spcAft>
              <a:buSzPct val="79999"/>
              <a:buChar char="►"/>
            </a:pPr>
            <a:r>
              <a:rPr altLang="en-GB" lang="en-GB"/>
              <a:t>Don’t believe them when they tell you everyone is doing what they want to do!</a:t>
            </a:r>
            <a:endParaRPr/>
          </a:p>
          <a:p>
            <a:pPr algn="l" indent="-342900" lvl="0" marL="342900" rtl="0">
              <a:spcBef>
                <a:spcPts val="1000"/>
              </a:spcBef>
              <a:spcAft>
                <a:spcPts val="0"/>
              </a:spcAft>
              <a:buSzPct val="79999"/>
              <a:buChar char="►"/>
            </a:pPr>
            <a:r>
              <a:rPr altLang="en-GB" lang="en-GB"/>
              <a:t>Listen to them and any worries, but also trust the teachers and adults in school.</a:t>
            </a:r>
            <a:endParaRPr/>
          </a:p>
          <a:p>
            <a:pPr algn="l" indent="-342900" lvl="0" marL="342900" rtl="0">
              <a:spcBef>
                <a:spcPts val="1000"/>
              </a:spcBef>
              <a:spcAft>
                <a:spcPts val="0"/>
              </a:spcAft>
              <a:buSzPct val="79999"/>
              <a:buChar char="►"/>
            </a:pPr>
            <a:r>
              <a:rPr altLang="en-GB" lang="en-GB"/>
              <a:t>If you are able to, please get involved in school life, support trips, PTA events, whole school events, parent helper- hear readers or help in class.</a:t>
            </a:r>
            <a:endParaRPr/>
          </a:p>
        </p:txBody>
      </p:sp>
      <p:pic>
        <p:nvPicPr>
          <p:cNvPr descr="Download Emoticon Whatsapp Android Emoji PNG Image High ..." id="261" name="Google Shape;261;p14"/>
          <p:cNvPicPr preferRelativeResize="0"/>
          <p:nvPr/>
        </p:nvPicPr>
        <p:blipFill rotWithShape="1">
          <a:blip r:embed="rId3">
            <a:alphaModFix/>
          </a:blip>
          <a:srcRect b="0" l="0" r="0" t="0"/>
          <a:stretch/>
        </p:blipFill>
        <p:spPr>
          <a:xfrm>
            <a:off x="9365524" y="0"/>
            <a:ext cx="2664823" cy="266482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5"/>
          <p:cNvSpPr txBox="1"/>
          <p:nvPr>
            <p:ph type="title"/>
          </p:nvPr>
        </p:nvSpPr>
        <p:spPr>
          <a:xfrm>
            <a:off x="677334" y="609600"/>
            <a:ext cx="8596668" cy="975360"/>
          </a:xfrm>
          <a:prstGeom prst="rect">
            <a:avLst/>
          </a:prstGeom>
          <a:noFill/>
          <a:ln>
            <a:noFill/>
          </a:ln>
        </p:spPr>
        <p:txBody>
          <a:bodyPr anchor="t" anchorCtr="0" bIns="45700" lIns="91425" numCol="1" rIns="91425" spcFirstLastPara="1" tIns="45700" wrap="square">
            <a:normAutofit/>
          </a:bodyPr>
          <a:lstStyle/>
          <a:p>
            <a:pPr algn="l" indent="0" lvl="0" marL="0" rtl="0">
              <a:spcBef>
                <a:spcPts val="0"/>
              </a:spcBef>
              <a:spcAft>
                <a:spcPts val="0"/>
              </a:spcAft>
              <a:buClr>
                <a:srgbClr val="164161"/>
              </a:buClr>
              <a:buSzPts val="3600"/>
              <a:buFont typeface="Trebuchet MS"/>
              <a:buNone/>
            </a:pPr>
            <a:r>
              <a:rPr altLang="en-GB" lang="en-GB">
                <a:solidFill>
                  <a:srgbClr val="164161"/>
                </a:solidFill>
              </a:rPr>
              <a:t>Positive Parent/School Partnership</a:t>
            </a:r>
            <a:endParaRPr>
              <a:solidFill>
                <a:srgbClr val="164161"/>
              </a:solidFill>
            </a:endParaRPr>
          </a:p>
        </p:txBody>
      </p:sp>
      <p:sp>
        <p:nvSpPr>
          <p:cNvPr id="267" name="Google Shape;267;p15"/>
          <p:cNvSpPr txBox="1"/>
          <p:nvPr>
            <p:ph idx="1" type="body"/>
          </p:nvPr>
        </p:nvSpPr>
        <p:spPr>
          <a:xfrm>
            <a:off x="299698" y="1299231"/>
            <a:ext cx="8974303" cy="5093256"/>
          </a:xfrm>
          <a:prstGeom prst="rect">
            <a:avLst/>
          </a:prstGeom>
          <a:noFill/>
          <a:ln>
            <a:noFill/>
          </a:ln>
        </p:spPr>
        <p:txBody>
          <a:bodyPr anchor="t" anchorCtr="0" bIns="45700" lIns="91425" numCol="1" rIns="91425" spcFirstLastPara="1" tIns="45700" wrap="square">
            <a:normAutofit fontScale="92500" lnSpcReduction="20000"/>
          </a:bodyPr>
          <a:lstStyle/>
          <a:p>
            <a:pPr algn="l" indent="-342900" lvl="0" marL="342900" rtl="0">
              <a:spcBef>
                <a:spcPts val="0"/>
              </a:spcBef>
              <a:spcAft>
                <a:spcPts val="0"/>
              </a:spcAft>
              <a:buSzPct val="79999"/>
              <a:buChar char="►"/>
            </a:pPr>
            <a:r>
              <a:rPr altLang="en-GB" lang="en-GB"/>
              <a:t>Come and see us if you are worried/concerned- small problems are easier to solve.  Don’t let them build!</a:t>
            </a:r>
            <a:endParaRPr/>
          </a:p>
          <a:p>
            <a:pPr algn="l" indent="-342900" lvl="0" marL="342900" rtl="0">
              <a:spcBef>
                <a:spcPts val="1000"/>
              </a:spcBef>
              <a:spcAft>
                <a:spcPts val="0"/>
              </a:spcAft>
              <a:buSzPct val="79999"/>
              <a:buChar char="►"/>
            </a:pPr>
            <a:r>
              <a:rPr altLang="en-GB" lang="en-GB"/>
              <a:t>Please use the correct lines of communication, speaking to the teacher to gain the full picture is vital, as we know that children often only share their view of an incident.  </a:t>
            </a:r>
            <a:endParaRPr/>
          </a:p>
          <a:p>
            <a:pPr algn="l" indent="-342900" lvl="0" marL="342900" rtl="0">
              <a:spcBef>
                <a:spcPts val="1000"/>
              </a:spcBef>
              <a:spcAft>
                <a:spcPts val="0"/>
              </a:spcAft>
              <a:buSzPct val="79999"/>
              <a:buChar char="►"/>
            </a:pPr>
            <a:r>
              <a:rPr altLang="en-GB" lang="en-GB"/>
              <a:t>Facebook and WhatsApp groups are great, but can be used to voice inappropriate comments and slander towards the school and teachers on any platform, is not acceptable, please use these forums positively or to just clarify, share ideas!  Mrs Randall will contact parents for a discussion if it comes to our attention that this is the case.</a:t>
            </a:r>
            <a:endParaRPr/>
          </a:p>
          <a:p>
            <a:pPr algn="l" indent="-342900" lvl="0" marL="342900" rtl="0">
              <a:spcBef>
                <a:spcPts val="1000"/>
              </a:spcBef>
              <a:spcAft>
                <a:spcPts val="0"/>
              </a:spcAft>
              <a:buSzPct val="79999"/>
              <a:buChar char="►"/>
            </a:pPr>
            <a:r>
              <a:rPr altLang="en-GB" lang="en-GB"/>
              <a:t>Please support us, all of your children are important to us, we always have their best interests at heart.</a:t>
            </a:r>
            <a:endParaRPr/>
          </a:p>
          <a:p>
            <a:pPr algn="l" indent="-342900" lvl="0" marL="342900" rtl="0">
              <a:spcBef>
                <a:spcPts val="1000"/>
              </a:spcBef>
              <a:spcAft>
                <a:spcPts val="0"/>
              </a:spcAft>
              <a:buSzPct val="80000"/>
              <a:buChar char="►"/>
            </a:pPr>
            <a:r>
              <a:rPr altLang="en-GB" b="1" lang="en-GB" sz="2000"/>
              <a:t>Use Parent Voice- our first one will be on </a:t>
            </a:r>
            <a:r>
              <a:rPr altLang="en-GB" b="1" lang="en-GB" sz="2000"/>
              <a:t>Monday 30th September at 2pm </a:t>
            </a:r>
            <a:r>
              <a:rPr altLang="en-GB" b="1" lang="en-GB" sz="2000"/>
              <a:t>this will be an opportunity for you to come in and meet with Mrs Randall to give feedback and ask questions, come along if you are interested.</a:t>
            </a:r>
            <a:endParaRPr/>
          </a:p>
          <a:p>
            <a:pPr algn="l" indent="-342900" lvl="0" marL="342900" rtl="0">
              <a:spcBef>
                <a:spcPts val="1000"/>
              </a:spcBef>
              <a:spcAft>
                <a:spcPts val="0"/>
              </a:spcAft>
              <a:buSzPct val="79999"/>
              <a:buChar char="►"/>
            </a:pPr>
            <a:r>
              <a:rPr altLang="en-GB" lang="en-GB"/>
              <a:t>SEND coffee mornings/afternoons- a chance to share ideas and support each other.</a:t>
            </a:r>
            <a:endParaRPr/>
          </a:p>
          <a:p>
            <a:pPr algn="l" indent="-342900" lvl="0" marL="342900" rtl="0">
              <a:spcBef>
                <a:spcPts val="1000"/>
              </a:spcBef>
              <a:spcAft>
                <a:spcPts val="0"/>
              </a:spcAft>
              <a:buSzPct val="79999"/>
              <a:buChar char="►"/>
            </a:pPr>
            <a:r>
              <a:rPr altLang="en-GB" lang="en-GB"/>
              <a:t>Opportunities for you to come in regularly- curriculum evenings, Book Looks, Outcome events, whole school events.</a:t>
            </a:r>
            <a:endParaRPr/>
          </a:p>
          <a:p>
            <a:pPr algn="l" indent="-342900" lvl="0" marL="342900" rtl="0">
              <a:spcBef>
                <a:spcPts val="1000"/>
              </a:spcBef>
              <a:spcAft>
                <a:spcPts val="0"/>
              </a:spcAft>
              <a:buSzPct val="79999"/>
              <a:buChar char="►"/>
            </a:pPr>
            <a:r>
              <a:rPr altLang="en-GB" lang="en-GB"/>
              <a:t>We also aim to put more onto the school’s website- so please look at the Year 5 area for photos or updates too!</a:t>
            </a:r>
            <a:endParaRPr/>
          </a:p>
        </p:txBody>
      </p:sp>
      <p:pic>
        <p:nvPicPr>
          <p:cNvPr descr="Working Together Teamwork Puzzle Concept | Linkware Freebie ..." id="268" name="Google Shape;268;p15"/>
          <p:cNvPicPr preferRelativeResize="0"/>
          <p:nvPr/>
        </p:nvPicPr>
        <p:blipFill rotWithShape="1">
          <a:blip r:embed="rId3">
            <a:alphaModFix/>
          </a:blip>
          <a:srcRect b="0" l="0" r="0" t="0"/>
          <a:stretch/>
        </p:blipFill>
        <p:spPr>
          <a:xfrm>
            <a:off x="9195625" y="0"/>
            <a:ext cx="2996375" cy="29963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pic>
        <p:nvPicPr>
          <p:cNvPr descr="Jen's English Tip's - Uses of the Word Need - CTN News" id="273" name="Google Shape;273;p16"/>
          <p:cNvPicPr preferRelativeResize="0"/>
          <p:nvPr/>
        </p:nvPicPr>
        <p:blipFill rotWithShape="1">
          <a:blip r:embed="rId3">
            <a:alphaModFix/>
          </a:blip>
          <a:srcRect b="0" l="21931" r="24058" t="0"/>
          <a:stretch/>
        </p:blipFill>
        <p:spPr>
          <a:xfrm>
            <a:off x="339633" y="389593"/>
            <a:ext cx="2743201" cy="3121515"/>
          </a:xfrm>
          <a:prstGeom prst="rect">
            <a:avLst/>
          </a:prstGeom>
          <a:noFill/>
          <a:ln>
            <a:noFill/>
          </a:ln>
        </p:spPr>
      </p:pic>
      <p:sp>
        <p:nvSpPr>
          <p:cNvPr id="274" name="Google Shape;274;p16"/>
          <p:cNvSpPr txBox="1"/>
          <p:nvPr/>
        </p:nvSpPr>
        <p:spPr>
          <a:xfrm>
            <a:off x="4540275" y="750749"/>
            <a:ext cx="7301400" cy="5356500"/>
          </a:xfrm>
          <a:prstGeom prst="rect">
            <a:avLst/>
          </a:prstGeom>
          <a:noFill/>
          <a:ln>
            <a:noFill/>
          </a:ln>
        </p:spPr>
        <p:txBody>
          <a:bodyPr anchor="t" anchorCtr="0" bIns="45700" lIns="91425" numCol="1" rIns="91425" spcFirstLastPara="1" tIns="45700" wrap="square">
            <a:spAutoFit/>
          </a:bodyPr>
          <a:lstStyle/>
          <a:p>
            <a:pPr algn="l" indent="0" lvl="0" marL="0" marR="0" rtl="0">
              <a:spcBef>
                <a:spcPts val="0"/>
              </a:spcBef>
              <a:spcAft>
                <a:spcPts val="0"/>
              </a:spcAft>
              <a:buNone/>
            </a:pPr>
            <a:r>
              <a:rPr altLang="en-GB" b="0" cap="none" i="0" lang="en-GB" strike="noStrike" sz="2400" u="none">
                <a:solidFill>
                  <a:schemeClr val="dk1"/>
                </a:solidFill>
                <a:latin typeface="Trebuchet MS"/>
                <a:ea typeface="Trebuchet MS"/>
                <a:cs typeface="Trebuchet MS"/>
                <a:sym typeface="Trebuchet MS"/>
              </a:rPr>
              <a:t>Parent / grandparent readers – can you spare an hour a week?</a:t>
            </a:r>
            <a:endParaRPr/>
          </a:p>
          <a:p>
            <a:pPr algn="l" indent="0" lvl="0" marL="0" marR="0" rtl="0">
              <a:spcBef>
                <a:spcPts val="0"/>
              </a:spcBef>
              <a:spcAft>
                <a:spcPts val="0"/>
              </a:spcAft>
              <a:buNone/>
            </a:pPr>
            <a:r>
              <a:t/>
            </a:r>
            <a:endParaRPr sz="2400">
              <a:solidFill>
                <a:schemeClr val="dk1"/>
              </a:solidFill>
              <a:latin typeface="Trebuchet MS"/>
              <a:ea typeface="Trebuchet MS"/>
              <a:cs typeface="Trebuchet MS"/>
              <a:sym typeface="Trebuchet MS"/>
            </a:endParaRPr>
          </a:p>
          <a:p>
            <a:pPr algn="l" indent="0" lvl="0" marL="0" marR="0" rtl="0">
              <a:spcBef>
                <a:spcPts val="0"/>
              </a:spcBef>
              <a:spcAft>
                <a:spcPts val="0"/>
              </a:spcAft>
              <a:buNone/>
            </a:pPr>
            <a:r>
              <a:rPr altLang="en-GB" lang="en-GB" sz="2400">
                <a:solidFill>
                  <a:schemeClr val="dk1"/>
                </a:solidFill>
                <a:latin typeface="Trebuchet MS"/>
                <a:ea typeface="Trebuchet MS"/>
                <a:cs typeface="Trebuchet MS"/>
                <a:sym typeface="Trebuchet MS"/>
              </a:rPr>
              <a:t>We will need to get your DBS and give you some basic training</a:t>
            </a:r>
            <a:endParaRPr/>
          </a:p>
          <a:p>
            <a:pPr algn="l" indent="0" lvl="0" marL="0" marR="0" rtl="0">
              <a:spcBef>
                <a:spcPts val="0"/>
              </a:spcBef>
              <a:spcAft>
                <a:spcPts val="0"/>
              </a:spcAft>
              <a:buNone/>
            </a:pPr>
            <a:r>
              <a:t/>
            </a:r>
            <a:endParaRPr sz="2000">
              <a:solidFill>
                <a:schemeClr val="dk1"/>
              </a:solidFill>
              <a:latin typeface="Trebuchet MS"/>
              <a:ea typeface="Trebuchet MS"/>
              <a:cs typeface="Trebuchet MS"/>
              <a:sym typeface="Trebuchet MS"/>
            </a:endParaRPr>
          </a:p>
          <a:p>
            <a:pPr algn="l" indent="0" lvl="0" marL="0" marR="0" rtl="0">
              <a:spcBef>
                <a:spcPts val="0"/>
              </a:spcBef>
              <a:spcAft>
                <a:spcPts val="0"/>
              </a:spcAft>
              <a:buNone/>
            </a:pPr>
            <a:r>
              <a:rPr altLang="en-GB" b="1" lang="en-GB" sz="2800">
                <a:solidFill>
                  <a:schemeClr val="dk1"/>
                </a:solidFill>
                <a:latin typeface="Trebuchet MS"/>
                <a:ea typeface="Trebuchet MS"/>
                <a:cs typeface="Trebuchet MS"/>
                <a:sym typeface="Trebuchet MS"/>
              </a:rPr>
              <a:t>Zoom online training/induction - TBC</a:t>
            </a:r>
            <a:endParaRPr b="1" sz="2800">
              <a:solidFill>
                <a:schemeClr val="dk1"/>
              </a:solidFill>
              <a:latin typeface="Trebuchet MS"/>
              <a:ea typeface="Trebuchet MS"/>
              <a:cs typeface="Trebuchet MS"/>
              <a:sym typeface="Trebuchet MS"/>
            </a:endParaRPr>
          </a:p>
          <a:p>
            <a:pPr algn="l" indent="0" lvl="0" marL="0" marR="0" rtl="0">
              <a:spcBef>
                <a:spcPts val="0"/>
              </a:spcBef>
              <a:spcAft>
                <a:spcPts val="0"/>
              </a:spcAft>
              <a:buNone/>
            </a:pPr>
            <a:r>
              <a:t/>
            </a:r>
            <a:endParaRPr b="1" sz="2800">
              <a:solidFill>
                <a:schemeClr val="dk1"/>
              </a:solidFill>
              <a:latin typeface="Trebuchet MS"/>
              <a:ea typeface="Trebuchet MS"/>
              <a:cs typeface="Trebuchet MS"/>
              <a:sym typeface="Trebuchet MS"/>
            </a:endParaRPr>
          </a:p>
          <a:p>
            <a:pPr algn="l" indent="0" lvl="0" marL="0" marR="0" rtl="0">
              <a:spcBef>
                <a:spcPts val="0"/>
              </a:spcBef>
              <a:spcAft>
                <a:spcPts val="0"/>
              </a:spcAft>
              <a:buNone/>
            </a:pPr>
            <a:r>
              <a:rPr altLang="en-GB" b="1" lang="en-GB" sz="2800">
                <a:solidFill>
                  <a:schemeClr val="dk1"/>
                </a:solidFill>
                <a:latin typeface="Trebuchet MS"/>
                <a:ea typeface="Trebuchet MS"/>
                <a:cs typeface="Trebuchet MS"/>
                <a:sym typeface="Trebuchet MS"/>
              </a:rPr>
              <a:t>English Information Evening - Thursday 3rd October - 3.30pm and 6pm</a:t>
            </a:r>
            <a:endParaRPr b="1" sz="2800">
              <a:solidFill>
                <a:schemeClr val="dk1"/>
              </a:solidFill>
              <a:latin typeface="Trebuchet MS"/>
              <a:ea typeface="Trebuchet MS"/>
              <a:cs typeface="Trebuchet MS"/>
              <a:sym typeface="Trebuchet MS"/>
            </a:endParaRPr>
          </a:p>
          <a:p>
            <a:pPr algn="l" indent="0" lvl="0" marL="0" marR="0" rtl="0">
              <a:spcBef>
                <a:spcPts val="0"/>
              </a:spcBef>
              <a:spcAft>
                <a:spcPts val="0"/>
              </a:spcAft>
              <a:buNone/>
            </a:pPr>
            <a:r>
              <a:rPr altLang="en-GB" lang="en-GB" sz="1800">
                <a:solidFill>
                  <a:schemeClr val="dk1"/>
                </a:solidFill>
                <a:latin typeface="Trebuchet MS"/>
                <a:ea typeface="Trebuchet MS"/>
                <a:cs typeface="Trebuchet MS"/>
                <a:sym typeface="Trebuchet MS"/>
              </a:rPr>
              <a:t> </a:t>
            </a:r>
            <a:endParaRPr/>
          </a:p>
          <a:p>
            <a:pPr algn="l" indent="0" lvl="0" marL="0" marR="0" rtl="0">
              <a:spcBef>
                <a:spcPts val="0"/>
              </a:spcBef>
              <a:spcAft>
                <a:spcPts val="0"/>
              </a:spcAft>
              <a:buNone/>
            </a:pPr>
            <a:r>
              <a:t/>
            </a:r>
            <a:endParaRPr sz="1800">
              <a:solidFill>
                <a:schemeClr val="dk1"/>
              </a:solidFill>
              <a:latin typeface="Trebuchet MS"/>
              <a:ea typeface="Trebuchet MS"/>
              <a:cs typeface="Trebuchet MS"/>
              <a:sym typeface="Trebuchet MS"/>
            </a:endParaRPr>
          </a:p>
          <a:p>
            <a:pPr algn="l" indent="0" lvl="0" marL="0" marR="0" rtl="0">
              <a:spcBef>
                <a:spcPts val="0"/>
              </a:spcBef>
              <a:spcAft>
                <a:spcPts val="0"/>
              </a:spcAft>
              <a:buNone/>
            </a:pPr>
            <a:r>
              <a:t/>
            </a:r>
            <a:endParaRPr sz="1800">
              <a:solidFill>
                <a:schemeClr val="dk1"/>
              </a:solidFill>
              <a:latin typeface="Trebuchet MS"/>
              <a:ea typeface="Trebuchet MS"/>
              <a:cs typeface="Trebuchet MS"/>
              <a:sym typeface="Trebuchet MS"/>
            </a:endParaRPr>
          </a:p>
          <a:p>
            <a:pPr algn="l" indent="0" lvl="0" marL="0" marR="0" rtl="0">
              <a:spcBef>
                <a:spcPts val="0"/>
              </a:spcBef>
              <a:spcAft>
                <a:spcPts val="0"/>
              </a:spcAft>
              <a:buNone/>
            </a:pPr>
            <a:r>
              <a:t/>
            </a:r>
            <a:endParaRPr sz="1800">
              <a:solidFill>
                <a:schemeClr val="dk1"/>
              </a:solidFill>
              <a:latin typeface="Trebuchet MS"/>
              <a:ea typeface="Trebuchet MS"/>
              <a:cs typeface="Trebuchet MS"/>
              <a:sym typeface="Trebuchet MS"/>
            </a:endParaRPr>
          </a:p>
          <a:p>
            <a:pPr algn="l" indent="0" lvl="0" marL="0" marR="0" rtl="0">
              <a:spcBef>
                <a:spcPts val="0"/>
              </a:spcBef>
              <a:spcAft>
                <a:spcPts val="0"/>
              </a:spcAft>
              <a:buNone/>
            </a:pPr>
            <a:r>
              <a:t/>
            </a:r>
            <a:endParaRPr sz="1800">
              <a:solidFill>
                <a:schemeClr val="dk1"/>
              </a:solidFill>
              <a:latin typeface="Trebuchet MS"/>
              <a:ea typeface="Trebuchet MS"/>
              <a:cs typeface="Trebuchet MS"/>
              <a:sym typeface="Trebuchet MS"/>
            </a:endParaRPr>
          </a:p>
        </p:txBody>
      </p:sp>
      <p:pic>
        <p:nvPicPr>
          <p:cNvPr descr="150 Quotes For Reading &amp; Books - Parade: Entertainment ..." id="275" name="Google Shape;275;p16"/>
          <p:cNvPicPr preferRelativeResize="0"/>
          <p:nvPr/>
        </p:nvPicPr>
        <p:blipFill rotWithShape="1">
          <a:blip r:embed="rId4">
            <a:alphaModFix/>
          </a:blip>
          <a:srcRect b="0" l="0" r="0" t="0"/>
          <a:stretch/>
        </p:blipFill>
        <p:spPr>
          <a:xfrm>
            <a:off x="426383" y="4194890"/>
            <a:ext cx="3785985" cy="2129617"/>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pic>
        <p:nvPicPr>
          <p:cNvPr id="280" name="Google Shape;280;p17"/>
          <p:cNvPicPr preferRelativeResize="0"/>
          <p:nvPr/>
        </p:nvPicPr>
        <p:blipFill rotWithShape="1">
          <a:blip r:embed="rId3">
            <a:alphaModFix/>
          </a:blip>
          <a:srcRect b="0" l="0" r="0" t="0"/>
          <a:stretch/>
        </p:blipFill>
        <p:spPr>
          <a:xfrm>
            <a:off x="3213462" y="131979"/>
            <a:ext cx="4484913" cy="3583561"/>
          </a:xfrm>
          <a:prstGeom prst="rect">
            <a:avLst/>
          </a:prstGeom>
          <a:noFill/>
          <a:ln>
            <a:noFill/>
          </a:ln>
        </p:spPr>
      </p:pic>
      <p:sp>
        <p:nvSpPr>
          <p:cNvPr id="281" name="Google Shape;281;p17"/>
          <p:cNvSpPr txBox="1"/>
          <p:nvPr/>
        </p:nvSpPr>
        <p:spPr>
          <a:xfrm>
            <a:off x="1236616" y="4418125"/>
            <a:ext cx="8673738" cy="1384995"/>
          </a:xfrm>
          <a:prstGeom prst="rect">
            <a:avLst/>
          </a:prstGeom>
          <a:noFill/>
          <a:ln>
            <a:noFill/>
          </a:ln>
        </p:spPr>
        <p:txBody>
          <a:bodyPr anchor="t" anchorCtr="0" bIns="45700" lIns="91425" numCol="1" rIns="91425" spcFirstLastPara="1" tIns="45700" wrap="square">
            <a:spAutoFit/>
          </a:bodyPr>
          <a:lstStyle/>
          <a:p>
            <a:pPr algn="l" indent="0" lvl="0" marL="0" marR="0" rtl="0">
              <a:spcBef>
                <a:spcPts val="0"/>
              </a:spcBef>
              <a:spcAft>
                <a:spcPts val="0"/>
              </a:spcAft>
              <a:buNone/>
            </a:pPr>
            <a:r>
              <a:rPr altLang="en-GB" lang="en-GB" sz="2800">
                <a:solidFill>
                  <a:schemeClr val="dk1"/>
                </a:solidFill>
                <a:latin typeface="Trebuchet MS"/>
                <a:ea typeface="Trebuchet MS"/>
                <a:cs typeface="Trebuchet MS"/>
                <a:sym typeface="Trebuchet MS"/>
              </a:rPr>
              <a:t>What a great start!  We cannot wait to work with you and your child this coming year.</a:t>
            </a:r>
            <a:endParaRPr/>
          </a:p>
          <a:p>
            <a:pPr algn="l" indent="0" lvl="0" marL="0" marR="0" rtl="0">
              <a:spcBef>
                <a:spcPts val="0"/>
              </a:spcBef>
              <a:spcAft>
                <a:spcPts val="0"/>
              </a:spcAft>
              <a:buNone/>
            </a:pPr>
            <a:r>
              <a:rPr altLang="en-GB" lang="en-GB" sz="2800">
                <a:solidFill>
                  <a:schemeClr val="dk1"/>
                </a:solidFill>
                <a:latin typeface="Trebuchet MS"/>
                <a:ea typeface="Trebuchet MS"/>
                <a:cs typeface="Trebuchet MS"/>
                <a:sym typeface="Trebuchet MS"/>
              </a:rPr>
              <a:t>We will always be here to listen, help and support!</a:t>
            </a:r>
            <a:endParaRPr sz="2800">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

<file path=ppt/theme/theme2.xml><?xml version="1.0" encoding="utf-8"?>
<a:theme xmlns:a="http://schemas.openxmlformats.org/drawingml/2006/main" xmlns:r="http://schemas.openxmlformats.org/officeDocument/2006/relationships"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algn="ctr" cap="flat" cmpd="sng" w="9525">
          <a:solidFill>
            <a:schemeClr val="phClr">
              <a:shade val="95000"/>
              <a:satMod val="105000"/>
            </a:schemeClr>
          </a:solidFill>
          <a:prstDash val="solid"/>
        </a:ln>
        <a:ln algn="ctr" cap="flat" cmpd="sng" w="25400">
          <a:solidFill>
            <a:schemeClr val="phClr"/>
          </a:solidFill>
          <a:prstDash val="solid"/>
        </a:ln>
        <a:ln algn="ctr" cap="flat" cmpd="sng" w="38100">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000"/>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2017-09-04T22:08:22Z</dcterms:created>
  <dc:creator>poulner local account</dc:creator>
</cp:coreProperties>
</file>