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17.xml"/>
  <Override ContentType="application/vnd.openxmlformats-officedocument.presentationml.notesSlide+xml" PartName="/ppt/notesSlides/notesSlide19.xml"/>
  <Override ContentType="application/vnd.openxmlformats-officedocument.presentationml.notesSlide+xml" PartName="/ppt/notesSlides/notesSlide16.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9.xml"/>
  <Override ContentType="application/vnd.openxmlformats-officedocument.presentationml.slideLayout+xml" PartName="/ppt/slideLayouts/slideLayout4.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Lst>
  <p:sldSz cy="6858000" cx="12192000"/>
  <p:notesSz cx="6797675" cy="9926625"/>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24" roundtripDataSignature="AMtx7mi2w7FIITT6NGKxVHa3mC2F59wCIw=="/>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20" Type="http://schemas.openxmlformats.org/officeDocument/2006/relationships/slide" Target="slides/slide16.xml"/><Relationship Id="rId11" Type="http://schemas.openxmlformats.org/officeDocument/2006/relationships/slide" Target="slides/slide7.xml"/><Relationship Id="rId22" Type="http://schemas.openxmlformats.org/officeDocument/2006/relationships/slide" Target="slides/slide18.xml"/><Relationship Id="rId10" Type="http://schemas.openxmlformats.org/officeDocument/2006/relationships/slide" Target="slides/slide6.xml"/><Relationship Id="rId21" Type="http://schemas.openxmlformats.org/officeDocument/2006/relationships/slide" Target="slides/slide17.xml"/><Relationship Id="rId13" Type="http://schemas.openxmlformats.org/officeDocument/2006/relationships/slide" Target="slides/slide9.xml"/><Relationship Id="rId24" Type="http://customschemas.google.com/relationships/presentationmetadata" Target="metadata"/><Relationship Id="rId12" Type="http://schemas.openxmlformats.org/officeDocument/2006/relationships/slide" Target="slides/slide8.xml"/><Relationship Id="rId23" Type="http://schemas.openxmlformats.org/officeDocument/2006/relationships/slide" Target="slides/slide19.xml"/><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15" Type="http://schemas.openxmlformats.org/officeDocument/2006/relationships/slide" Target="slides/slide11.xml"/><Relationship Id="rId14" Type="http://schemas.openxmlformats.org/officeDocument/2006/relationships/slide" Target="slides/slide10.xml"/><Relationship Id="rId17" Type="http://schemas.openxmlformats.org/officeDocument/2006/relationships/slide" Target="slides/slide13.xml"/><Relationship Id="rId16" Type="http://schemas.openxmlformats.org/officeDocument/2006/relationships/slide" Target="slides/slide12.xml"/><Relationship Id="rId5" Type="http://schemas.openxmlformats.org/officeDocument/2006/relationships/slide" Target="slides/slide1.xml"/><Relationship Id="rId19" Type="http://schemas.openxmlformats.org/officeDocument/2006/relationships/slide" Target="slides/slide15.xml"/><Relationship Id="rId6" Type="http://schemas.openxmlformats.org/officeDocument/2006/relationships/slide" Target="slides/slide2.xml"/><Relationship Id="rId18" Type="http://schemas.openxmlformats.org/officeDocument/2006/relationships/slide" Target="slides/slide14.xml"/><Relationship Id="rId7" Type="http://schemas.openxmlformats.org/officeDocument/2006/relationships/slide" Target="slides/slide3.xml"/><Relationship Id="rId8"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33150" y="744475"/>
            <a:ext cx="4532000" cy="3722475"/>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79750" y="4715125"/>
            <a:ext cx="5438125" cy="4466975"/>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9" name="Shape 139"/>
        <p:cNvGrpSpPr/>
        <p:nvPr/>
      </p:nvGrpSpPr>
      <p:grpSpPr>
        <a:xfrm>
          <a:off x="0" y="0"/>
          <a:ext cx="0" cy="0"/>
          <a:chOff x="0" y="0"/>
          <a:chExt cx="0" cy="0"/>
        </a:xfrm>
      </p:grpSpPr>
      <p:sp>
        <p:nvSpPr>
          <p:cNvPr id="140" name="Google Shape;140;p1:notes"/>
          <p:cNvSpPr txBox="1"/>
          <p:nvPr>
            <p:ph idx="1" type="body"/>
          </p:nvPr>
        </p:nvSpPr>
        <p:spPr>
          <a:xfrm>
            <a:off x="679750" y="4715125"/>
            <a:ext cx="5438125"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GB"/>
              <a:t>AP</a:t>
            </a:r>
            <a:endParaRPr/>
          </a:p>
        </p:txBody>
      </p:sp>
      <p:sp>
        <p:nvSpPr>
          <p:cNvPr id="141" name="Google Shape;141;p1:notes"/>
          <p:cNvSpPr/>
          <p:nvPr>
            <p:ph idx="2" type="sldImg"/>
          </p:nvPr>
        </p:nvSpPr>
        <p:spPr>
          <a:xfrm>
            <a:off x="1133150" y="744475"/>
            <a:ext cx="453200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6" name="Shape 146"/>
        <p:cNvGrpSpPr/>
        <p:nvPr/>
      </p:nvGrpSpPr>
      <p:grpSpPr>
        <a:xfrm>
          <a:off x="0" y="0"/>
          <a:ext cx="0" cy="0"/>
          <a:chOff x="0" y="0"/>
          <a:chExt cx="0" cy="0"/>
        </a:xfrm>
      </p:grpSpPr>
      <p:sp>
        <p:nvSpPr>
          <p:cNvPr id="147" name="Google Shape;147;p2:notes"/>
          <p:cNvSpPr txBox="1"/>
          <p:nvPr>
            <p:ph idx="1" type="body"/>
          </p:nvPr>
        </p:nvSpPr>
        <p:spPr>
          <a:xfrm>
            <a:off x="679750" y="4715125"/>
            <a:ext cx="5438125"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GB"/>
              <a:t>AP</a:t>
            </a:r>
            <a:endParaRPr/>
          </a:p>
        </p:txBody>
      </p:sp>
      <p:sp>
        <p:nvSpPr>
          <p:cNvPr id="148" name="Google Shape;148;p2:notes"/>
          <p:cNvSpPr/>
          <p:nvPr>
            <p:ph idx="2" type="sldImg"/>
          </p:nvPr>
        </p:nvSpPr>
        <p:spPr>
          <a:xfrm>
            <a:off x="1133150" y="744475"/>
            <a:ext cx="453200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3" name="Shape 153"/>
        <p:cNvGrpSpPr/>
        <p:nvPr/>
      </p:nvGrpSpPr>
      <p:grpSpPr>
        <a:xfrm>
          <a:off x="0" y="0"/>
          <a:ext cx="0" cy="0"/>
          <a:chOff x="0" y="0"/>
          <a:chExt cx="0" cy="0"/>
        </a:xfrm>
      </p:grpSpPr>
      <p:sp>
        <p:nvSpPr>
          <p:cNvPr id="154" name="Google Shape;154;p3:notes"/>
          <p:cNvSpPr txBox="1"/>
          <p:nvPr>
            <p:ph idx="1" type="body"/>
          </p:nvPr>
        </p:nvSpPr>
        <p:spPr>
          <a:xfrm>
            <a:off x="679750" y="4715125"/>
            <a:ext cx="5438125"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GB"/>
              <a:t>TH</a:t>
            </a:r>
            <a:endParaRPr/>
          </a:p>
        </p:txBody>
      </p:sp>
      <p:sp>
        <p:nvSpPr>
          <p:cNvPr id="155" name="Google Shape;155;p3:notes"/>
          <p:cNvSpPr/>
          <p:nvPr>
            <p:ph idx="2" type="sldImg"/>
          </p:nvPr>
        </p:nvSpPr>
        <p:spPr>
          <a:xfrm>
            <a:off x="1133150" y="744475"/>
            <a:ext cx="453200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0" name="Shape 160"/>
        <p:cNvGrpSpPr/>
        <p:nvPr/>
      </p:nvGrpSpPr>
      <p:grpSpPr>
        <a:xfrm>
          <a:off x="0" y="0"/>
          <a:ext cx="0" cy="0"/>
          <a:chOff x="0" y="0"/>
          <a:chExt cx="0" cy="0"/>
        </a:xfrm>
      </p:grpSpPr>
      <p:sp>
        <p:nvSpPr>
          <p:cNvPr id="161" name="Google Shape;161;p4:notes"/>
          <p:cNvSpPr txBox="1"/>
          <p:nvPr>
            <p:ph idx="1" type="body"/>
          </p:nvPr>
        </p:nvSpPr>
        <p:spPr>
          <a:xfrm>
            <a:off x="679750" y="4715125"/>
            <a:ext cx="5438125"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GB"/>
              <a:t>WG</a:t>
            </a:r>
            <a:endParaRPr/>
          </a:p>
        </p:txBody>
      </p:sp>
      <p:sp>
        <p:nvSpPr>
          <p:cNvPr id="162" name="Google Shape;162;p4:notes"/>
          <p:cNvSpPr/>
          <p:nvPr>
            <p:ph idx="2" type="sldImg"/>
          </p:nvPr>
        </p:nvSpPr>
        <p:spPr>
          <a:xfrm>
            <a:off x="1133150" y="744475"/>
            <a:ext cx="453200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2" name="Shape 172"/>
        <p:cNvGrpSpPr/>
        <p:nvPr/>
      </p:nvGrpSpPr>
      <p:grpSpPr>
        <a:xfrm>
          <a:off x="0" y="0"/>
          <a:ext cx="0" cy="0"/>
          <a:chOff x="0" y="0"/>
          <a:chExt cx="0" cy="0"/>
        </a:xfrm>
      </p:grpSpPr>
      <p:sp>
        <p:nvSpPr>
          <p:cNvPr id="173" name="Google Shape;173;g2fdb48d80f1_0_6:notes"/>
          <p:cNvSpPr txBox="1"/>
          <p:nvPr>
            <p:ph idx="1" type="body"/>
          </p:nvPr>
        </p:nvSpPr>
        <p:spPr>
          <a:xfrm>
            <a:off x="679750" y="4715125"/>
            <a:ext cx="5438100" cy="44670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GB"/>
              <a:t>TH</a:t>
            </a:r>
            <a:endParaRPr/>
          </a:p>
        </p:txBody>
      </p:sp>
      <p:sp>
        <p:nvSpPr>
          <p:cNvPr id="174" name="Google Shape;174;g2fdb48d80f1_0_6:notes"/>
          <p:cNvSpPr/>
          <p:nvPr>
            <p:ph idx="2" type="sldImg"/>
          </p:nvPr>
        </p:nvSpPr>
        <p:spPr>
          <a:xfrm>
            <a:off x="1133150" y="744475"/>
            <a:ext cx="4532100" cy="37224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6" name="Shape 186"/>
        <p:cNvGrpSpPr/>
        <p:nvPr/>
      </p:nvGrpSpPr>
      <p:grpSpPr>
        <a:xfrm>
          <a:off x="0" y="0"/>
          <a:ext cx="0" cy="0"/>
          <a:chOff x="0" y="0"/>
          <a:chExt cx="0" cy="0"/>
        </a:xfrm>
      </p:grpSpPr>
      <p:sp>
        <p:nvSpPr>
          <p:cNvPr id="187" name="Google Shape;187;p5:notes"/>
          <p:cNvSpPr txBox="1"/>
          <p:nvPr>
            <p:ph idx="1" type="body"/>
          </p:nvPr>
        </p:nvSpPr>
        <p:spPr>
          <a:xfrm>
            <a:off x="679750" y="4715125"/>
            <a:ext cx="5438125"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GB"/>
              <a:t>AP</a:t>
            </a:r>
            <a:endParaRPr/>
          </a:p>
        </p:txBody>
      </p:sp>
      <p:sp>
        <p:nvSpPr>
          <p:cNvPr id="188" name="Google Shape;188;p5:notes"/>
          <p:cNvSpPr/>
          <p:nvPr>
            <p:ph idx="2" type="sldImg"/>
          </p:nvPr>
        </p:nvSpPr>
        <p:spPr>
          <a:xfrm>
            <a:off x="1133150" y="744475"/>
            <a:ext cx="453200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8" name="Shape 198"/>
        <p:cNvGrpSpPr/>
        <p:nvPr/>
      </p:nvGrpSpPr>
      <p:grpSpPr>
        <a:xfrm>
          <a:off x="0" y="0"/>
          <a:ext cx="0" cy="0"/>
          <a:chOff x="0" y="0"/>
          <a:chExt cx="0" cy="0"/>
        </a:xfrm>
      </p:grpSpPr>
      <p:sp>
        <p:nvSpPr>
          <p:cNvPr id="199" name="Google Shape;199;g3fb32435ee2_0_1:notes"/>
          <p:cNvSpPr txBox="1"/>
          <p:nvPr>
            <p:ph idx="1" type="body"/>
          </p:nvPr>
        </p:nvSpPr>
        <p:spPr>
          <a:xfrm>
            <a:off x="679750" y="4715125"/>
            <a:ext cx="5438100" cy="44670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GB"/>
              <a:t>AP</a:t>
            </a:r>
            <a:endParaRPr/>
          </a:p>
        </p:txBody>
      </p:sp>
      <p:sp>
        <p:nvSpPr>
          <p:cNvPr id="200" name="Google Shape;200;g3fb32435ee2_0_1:notes"/>
          <p:cNvSpPr/>
          <p:nvPr>
            <p:ph idx="2" type="sldImg"/>
          </p:nvPr>
        </p:nvSpPr>
        <p:spPr>
          <a:xfrm>
            <a:off x="1133150" y="744475"/>
            <a:ext cx="4532100" cy="37224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6" name="Shape 206"/>
        <p:cNvGrpSpPr/>
        <p:nvPr/>
      </p:nvGrpSpPr>
      <p:grpSpPr>
        <a:xfrm>
          <a:off x="0" y="0"/>
          <a:ext cx="0" cy="0"/>
          <a:chOff x="0" y="0"/>
          <a:chExt cx="0" cy="0"/>
        </a:xfrm>
      </p:grpSpPr>
      <p:sp>
        <p:nvSpPr>
          <p:cNvPr id="207" name="Google Shape;207;p6:notes"/>
          <p:cNvSpPr txBox="1"/>
          <p:nvPr>
            <p:ph idx="1" type="body"/>
          </p:nvPr>
        </p:nvSpPr>
        <p:spPr>
          <a:xfrm>
            <a:off x="679750" y="4715125"/>
            <a:ext cx="5438125"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GB"/>
              <a:t>WG</a:t>
            </a:r>
            <a:endParaRPr/>
          </a:p>
        </p:txBody>
      </p:sp>
      <p:sp>
        <p:nvSpPr>
          <p:cNvPr id="208" name="Google Shape;208;p6:notes"/>
          <p:cNvSpPr/>
          <p:nvPr>
            <p:ph idx="2" type="sldImg"/>
          </p:nvPr>
        </p:nvSpPr>
        <p:spPr>
          <a:xfrm>
            <a:off x="1133150" y="744475"/>
            <a:ext cx="453200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3" name="Shape 213"/>
        <p:cNvGrpSpPr/>
        <p:nvPr/>
      </p:nvGrpSpPr>
      <p:grpSpPr>
        <a:xfrm>
          <a:off x="0" y="0"/>
          <a:ext cx="0" cy="0"/>
          <a:chOff x="0" y="0"/>
          <a:chExt cx="0" cy="0"/>
        </a:xfrm>
      </p:grpSpPr>
      <p:sp>
        <p:nvSpPr>
          <p:cNvPr id="214" name="Google Shape;214;p7:notes"/>
          <p:cNvSpPr txBox="1"/>
          <p:nvPr>
            <p:ph idx="1" type="body"/>
          </p:nvPr>
        </p:nvSpPr>
        <p:spPr>
          <a:xfrm>
            <a:off x="679750" y="4715125"/>
            <a:ext cx="5438125"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GB"/>
              <a:t>AP</a:t>
            </a:r>
            <a:endParaRPr/>
          </a:p>
        </p:txBody>
      </p:sp>
      <p:sp>
        <p:nvSpPr>
          <p:cNvPr id="215" name="Google Shape;215;p7:notes"/>
          <p:cNvSpPr/>
          <p:nvPr>
            <p:ph idx="2" type="sldImg"/>
          </p:nvPr>
        </p:nvSpPr>
        <p:spPr>
          <a:xfrm>
            <a:off x="1133150" y="744475"/>
            <a:ext cx="453200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0" name="Shape 220"/>
        <p:cNvGrpSpPr/>
        <p:nvPr/>
      </p:nvGrpSpPr>
      <p:grpSpPr>
        <a:xfrm>
          <a:off x="0" y="0"/>
          <a:ext cx="0" cy="0"/>
          <a:chOff x="0" y="0"/>
          <a:chExt cx="0" cy="0"/>
        </a:xfrm>
      </p:grpSpPr>
      <p:sp>
        <p:nvSpPr>
          <p:cNvPr id="221" name="Google Shape;221;p8:notes"/>
          <p:cNvSpPr txBox="1"/>
          <p:nvPr>
            <p:ph idx="1" type="body"/>
          </p:nvPr>
        </p:nvSpPr>
        <p:spPr>
          <a:xfrm>
            <a:off x="679750" y="4715125"/>
            <a:ext cx="5438125"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GB"/>
              <a:t>TH</a:t>
            </a:r>
            <a:endParaRPr/>
          </a:p>
        </p:txBody>
      </p:sp>
      <p:sp>
        <p:nvSpPr>
          <p:cNvPr id="222" name="Google Shape;222;p8:notes"/>
          <p:cNvSpPr/>
          <p:nvPr>
            <p:ph idx="2" type="sldImg"/>
          </p:nvPr>
        </p:nvSpPr>
        <p:spPr>
          <a:xfrm>
            <a:off x="1133150" y="744475"/>
            <a:ext cx="453200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8" name="Shape 228"/>
        <p:cNvGrpSpPr/>
        <p:nvPr/>
      </p:nvGrpSpPr>
      <p:grpSpPr>
        <a:xfrm>
          <a:off x="0" y="0"/>
          <a:ext cx="0" cy="0"/>
          <a:chOff x="0" y="0"/>
          <a:chExt cx="0" cy="0"/>
        </a:xfrm>
      </p:grpSpPr>
      <p:sp>
        <p:nvSpPr>
          <p:cNvPr id="229" name="Google Shape;229;p9:notes"/>
          <p:cNvSpPr txBox="1"/>
          <p:nvPr>
            <p:ph idx="1" type="body"/>
          </p:nvPr>
        </p:nvSpPr>
        <p:spPr>
          <a:xfrm>
            <a:off x="679750" y="4715125"/>
            <a:ext cx="5438125"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GB"/>
              <a:t>WG</a:t>
            </a:r>
            <a:endParaRPr/>
          </a:p>
        </p:txBody>
      </p:sp>
      <p:sp>
        <p:nvSpPr>
          <p:cNvPr id="230" name="Google Shape;230;p9:notes"/>
          <p:cNvSpPr/>
          <p:nvPr>
            <p:ph idx="2" type="sldImg"/>
          </p:nvPr>
        </p:nvSpPr>
        <p:spPr>
          <a:xfrm>
            <a:off x="1133150" y="744475"/>
            <a:ext cx="453200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8" name="Shape 238"/>
        <p:cNvGrpSpPr/>
        <p:nvPr/>
      </p:nvGrpSpPr>
      <p:grpSpPr>
        <a:xfrm>
          <a:off x="0" y="0"/>
          <a:ext cx="0" cy="0"/>
          <a:chOff x="0" y="0"/>
          <a:chExt cx="0" cy="0"/>
        </a:xfrm>
      </p:grpSpPr>
      <p:sp>
        <p:nvSpPr>
          <p:cNvPr id="239" name="Google Shape;239;p10:notes"/>
          <p:cNvSpPr txBox="1"/>
          <p:nvPr>
            <p:ph idx="1" type="body"/>
          </p:nvPr>
        </p:nvSpPr>
        <p:spPr>
          <a:xfrm>
            <a:off x="679750" y="4715125"/>
            <a:ext cx="5438125"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GB"/>
              <a:t>WG</a:t>
            </a:r>
            <a:endParaRPr/>
          </a:p>
        </p:txBody>
      </p:sp>
      <p:sp>
        <p:nvSpPr>
          <p:cNvPr id="240" name="Google Shape;240;p10:notes"/>
          <p:cNvSpPr/>
          <p:nvPr>
            <p:ph idx="2" type="sldImg"/>
          </p:nvPr>
        </p:nvSpPr>
        <p:spPr>
          <a:xfrm>
            <a:off x="1133150" y="744475"/>
            <a:ext cx="453200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6" name="Shape 246"/>
        <p:cNvGrpSpPr/>
        <p:nvPr/>
      </p:nvGrpSpPr>
      <p:grpSpPr>
        <a:xfrm>
          <a:off x="0" y="0"/>
          <a:ext cx="0" cy="0"/>
          <a:chOff x="0" y="0"/>
          <a:chExt cx="0" cy="0"/>
        </a:xfrm>
      </p:grpSpPr>
      <p:sp>
        <p:nvSpPr>
          <p:cNvPr id="247" name="Google Shape;247;p11:notes"/>
          <p:cNvSpPr txBox="1"/>
          <p:nvPr>
            <p:ph idx="1" type="body"/>
          </p:nvPr>
        </p:nvSpPr>
        <p:spPr>
          <a:xfrm>
            <a:off x="679750" y="4715125"/>
            <a:ext cx="5438125"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GB"/>
              <a:t>WG</a:t>
            </a:r>
            <a:endParaRPr/>
          </a:p>
        </p:txBody>
      </p:sp>
      <p:sp>
        <p:nvSpPr>
          <p:cNvPr id="248" name="Google Shape;248;p11:notes"/>
          <p:cNvSpPr/>
          <p:nvPr>
            <p:ph idx="2" type="sldImg"/>
          </p:nvPr>
        </p:nvSpPr>
        <p:spPr>
          <a:xfrm>
            <a:off x="1133150" y="744475"/>
            <a:ext cx="453200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2" name="Shape 252"/>
        <p:cNvGrpSpPr/>
        <p:nvPr/>
      </p:nvGrpSpPr>
      <p:grpSpPr>
        <a:xfrm>
          <a:off x="0" y="0"/>
          <a:ext cx="0" cy="0"/>
          <a:chOff x="0" y="0"/>
          <a:chExt cx="0" cy="0"/>
        </a:xfrm>
      </p:grpSpPr>
      <p:sp>
        <p:nvSpPr>
          <p:cNvPr id="253" name="Google Shape;253;p12:notes"/>
          <p:cNvSpPr txBox="1"/>
          <p:nvPr>
            <p:ph idx="1" type="body"/>
          </p:nvPr>
        </p:nvSpPr>
        <p:spPr>
          <a:xfrm>
            <a:off x="679750" y="4715125"/>
            <a:ext cx="5438125"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GB"/>
              <a:t>WG</a:t>
            </a:r>
            <a:endParaRPr/>
          </a:p>
        </p:txBody>
      </p:sp>
      <p:sp>
        <p:nvSpPr>
          <p:cNvPr id="254" name="Google Shape;254;p12:notes"/>
          <p:cNvSpPr/>
          <p:nvPr>
            <p:ph idx="2" type="sldImg"/>
          </p:nvPr>
        </p:nvSpPr>
        <p:spPr>
          <a:xfrm>
            <a:off x="1133150" y="744475"/>
            <a:ext cx="453200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8" name="Shape 258"/>
        <p:cNvGrpSpPr/>
        <p:nvPr/>
      </p:nvGrpSpPr>
      <p:grpSpPr>
        <a:xfrm>
          <a:off x="0" y="0"/>
          <a:ext cx="0" cy="0"/>
          <a:chOff x="0" y="0"/>
          <a:chExt cx="0" cy="0"/>
        </a:xfrm>
      </p:grpSpPr>
      <p:sp>
        <p:nvSpPr>
          <p:cNvPr id="259" name="Google Shape;259;g3fb32435ee2_0_142:notes"/>
          <p:cNvSpPr txBox="1"/>
          <p:nvPr>
            <p:ph idx="1" type="body"/>
          </p:nvPr>
        </p:nvSpPr>
        <p:spPr>
          <a:xfrm>
            <a:off x="679750" y="4715125"/>
            <a:ext cx="5438100" cy="44670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GB"/>
              <a:t>AP</a:t>
            </a:r>
            <a:endParaRPr/>
          </a:p>
        </p:txBody>
      </p:sp>
      <p:sp>
        <p:nvSpPr>
          <p:cNvPr id="260" name="Google Shape;260;g3fb32435ee2_0_142:notes"/>
          <p:cNvSpPr/>
          <p:nvPr>
            <p:ph idx="2" type="sldImg"/>
          </p:nvPr>
        </p:nvSpPr>
        <p:spPr>
          <a:xfrm>
            <a:off x="1133150" y="744475"/>
            <a:ext cx="4532100" cy="37224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6" name="Shape 266"/>
        <p:cNvGrpSpPr/>
        <p:nvPr/>
      </p:nvGrpSpPr>
      <p:grpSpPr>
        <a:xfrm>
          <a:off x="0" y="0"/>
          <a:ext cx="0" cy="0"/>
          <a:chOff x="0" y="0"/>
          <a:chExt cx="0" cy="0"/>
        </a:xfrm>
      </p:grpSpPr>
      <p:sp>
        <p:nvSpPr>
          <p:cNvPr id="267" name="Google Shape;267;p14:notes"/>
          <p:cNvSpPr txBox="1"/>
          <p:nvPr>
            <p:ph idx="1" type="body"/>
          </p:nvPr>
        </p:nvSpPr>
        <p:spPr>
          <a:xfrm>
            <a:off x="679750" y="4715125"/>
            <a:ext cx="5438125"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GB"/>
              <a:t>AP</a:t>
            </a:r>
            <a:endParaRPr/>
          </a:p>
        </p:txBody>
      </p:sp>
      <p:sp>
        <p:nvSpPr>
          <p:cNvPr id="268" name="Google Shape;268;p14:notes"/>
          <p:cNvSpPr/>
          <p:nvPr>
            <p:ph idx="2" type="sldImg"/>
          </p:nvPr>
        </p:nvSpPr>
        <p:spPr>
          <a:xfrm>
            <a:off x="1133150" y="744475"/>
            <a:ext cx="453200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3" name="Shape 273"/>
        <p:cNvGrpSpPr/>
        <p:nvPr/>
      </p:nvGrpSpPr>
      <p:grpSpPr>
        <a:xfrm>
          <a:off x="0" y="0"/>
          <a:ext cx="0" cy="0"/>
          <a:chOff x="0" y="0"/>
          <a:chExt cx="0" cy="0"/>
        </a:xfrm>
      </p:grpSpPr>
      <p:sp>
        <p:nvSpPr>
          <p:cNvPr id="274" name="Google Shape;274;g2fdb48d80f1_0_0:notes"/>
          <p:cNvSpPr txBox="1"/>
          <p:nvPr>
            <p:ph idx="1" type="body"/>
          </p:nvPr>
        </p:nvSpPr>
        <p:spPr>
          <a:xfrm>
            <a:off x="679750" y="4715125"/>
            <a:ext cx="5438100" cy="44670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GB"/>
              <a:t>TH</a:t>
            </a:r>
            <a:endParaRPr/>
          </a:p>
        </p:txBody>
      </p:sp>
      <p:sp>
        <p:nvSpPr>
          <p:cNvPr id="275" name="Google Shape;275;g2fdb48d80f1_0_0:notes"/>
          <p:cNvSpPr/>
          <p:nvPr>
            <p:ph idx="2" type="sldImg"/>
          </p:nvPr>
        </p:nvSpPr>
        <p:spPr>
          <a:xfrm>
            <a:off x="1133150" y="744475"/>
            <a:ext cx="4532100" cy="37224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0" name="Shape 280"/>
        <p:cNvGrpSpPr/>
        <p:nvPr/>
      </p:nvGrpSpPr>
      <p:grpSpPr>
        <a:xfrm>
          <a:off x="0" y="0"/>
          <a:ext cx="0" cy="0"/>
          <a:chOff x="0" y="0"/>
          <a:chExt cx="0" cy="0"/>
        </a:xfrm>
      </p:grpSpPr>
      <p:sp>
        <p:nvSpPr>
          <p:cNvPr id="281" name="Google Shape;281;p15:notes"/>
          <p:cNvSpPr txBox="1"/>
          <p:nvPr>
            <p:ph idx="1" type="body"/>
          </p:nvPr>
        </p:nvSpPr>
        <p:spPr>
          <a:xfrm>
            <a:off x="679750" y="4715125"/>
            <a:ext cx="5438125"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GB"/>
              <a:t>AP</a:t>
            </a:r>
            <a:endParaRPr/>
          </a:p>
        </p:txBody>
      </p:sp>
      <p:sp>
        <p:nvSpPr>
          <p:cNvPr id="282" name="Google Shape;282;p15:notes"/>
          <p:cNvSpPr/>
          <p:nvPr>
            <p:ph idx="2" type="sldImg"/>
          </p:nvPr>
        </p:nvSpPr>
        <p:spPr>
          <a:xfrm>
            <a:off x="1133150" y="744475"/>
            <a:ext cx="453200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7" name="Shape 287"/>
        <p:cNvGrpSpPr/>
        <p:nvPr/>
      </p:nvGrpSpPr>
      <p:grpSpPr>
        <a:xfrm>
          <a:off x="0" y="0"/>
          <a:ext cx="0" cy="0"/>
          <a:chOff x="0" y="0"/>
          <a:chExt cx="0" cy="0"/>
        </a:xfrm>
      </p:grpSpPr>
      <p:sp>
        <p:nvSpPr>
          <p:cNvPr id="288" name="Google Shape;288;p16:notes"/>
          <p:cNvSpPr txBox="1"/>
          <p:nvPr>
            <p:ph idx="1" type="body"/>
          </p:nvPr>
        </p:nvSpPr>
        <p:spPr>
          <a:xfrm>
            <a:off x="679750" y="4715125"/>
            <a:ext cx="5438125"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GB"/>
              <a:t>AP</a:t>
            </a:r>
            <a:endParaRPr/>
          </a:p>
        </p:txBody>
      </p:sp>
      <p:sp>
        <p:nvSpPr>
          <p:cNvPr id="289" name="Google Shape;289;p16:notes"/>
          <p:cNvSpPr/>
          <p:nvPr>
            <p:ph idx="2" type="sldImg"/>
          </p:nvPr>
        </p:nvSpPr>
        <p:spPr>
          <a:xfrm>
            <a:off x="1133150" y="744475"/>
            <a:ext cx="453200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showMasterSp="0" type="title">
  <p:cSld name="TITLE">
    <p:spTree>
      <p:nvGrpSpPr>
        <p:cNvPr id="22" name="Shape 22"/>
        <p:cNvGrpSpPr/>
        <p:nvPr/>
      </p:nvGrpSpPr>
      <p:grpSpPr>
        <a:xfrm>
          <a:off x="0" y="0"/>
          <a:ext cx="0" cy="0"/>
          <a:chOff x="0" y="0"/>
          <a:chExt cx="0" cy="0"/>
        </a:xfrm>
      </p:grpSpPr>
      <p:grpSp>
        <p:nvGrpSpPr>
          <p:cNvPr id="23" name="Google Shape;23;p18"/>
          <p:cNvGrpSpPr/>
          <p:nvPr/>
        </p:nvGrpSpPr>
        <p:grpSpPr>
          <a:xfrm>
            <a:off x="0" y="-8467"/>
            <a:ext cx="12192000" cy="6866467"/>
            <a:chOff x="0" y="-8467"/>
            <a:chExt cx="12192000" cy="6866467"/>
          </a:xfrm>
        </p:grpSpPr>
        <p:sp>
          <p:nvSpPr>
            <p:cNvPr id="24" name="Google Shape;24;p18"/>
            <p:cNvSpPr/>
            <p:nvPr/>
          </p:nvSpPr>
          <p:spPr>
            <a:xfrm>
              <a:off x="0" y="-7862"/>
              <a:ext cx="863600" cy="5698067"/>
            </a:xfrm>
            <a:custGeom>
              <a:rect b="b" l="l" r="r" t="t"/>
              <a:pathLst>
                <a:path extrusionOk="0" h="5698067" w="863600">
                  <a:moveTo>
                    <a:pt x="0" y="8467"/>
                  </a:moveTo>
                  <a:lnTo>
                    <a:pt x="863600" y="0"/>
                  </a:lnTo>
                  <a:lnTo>
                    <a:pt x="863600" y="16934"/>
                  </a:lnTo>
                  <a:lnTo>
                    <a:pt x="0" y="5698067"/>
                  </a:lnTo>
                  <a:lnTo>
                    <a:pt x="0" y="8467"/>
                  </a:lnTo>
                  <a:close/>
                </a:path>
              </a:pathLst>
            </a:custGeom>
            <a:solidFill>
              <a:schemeClr val="accent1">
                <a:alpha val="69804"/>
              </a:schemeClr>
            </a:solidFill>
            <a:ln>
              <a:noFill/>
            </a:ln>
          </p:spPr>
        </p:sp>
        <p:cxnSp>
          <p:nvCxnSpPr>
            <p:cNvPr id="25" name="Google Shape;25;p18"/>
            <p:cNvCxnSpPr/>
            <p:nvPr/>
          </p:nvCxnSpPr>
          <p:spPr>
            <a:xfrm>
              <a:off x="9371012" y="0"/>
              <a:ext cx="1219200" cy="6858000"/>
            </a:xfrm>
            <a:prstGeom prst="straightConnector1">
              <a:avLst/>
            </a:prstGeom>
            <a:noFill/>
            <a:ln cap="flat" cmpd="sng" w="9525">
              <a:solidFill>
                <a:schemeClr val="accent1">
                  <a:alpha val="69804"/>
                </a:schemeClr>
              </a:solidFill>
              <a:prstDash val="solid"/>
              <a:round/>
              <a:headEnd len="sm" w="sm" type="none"/>
              <a:tailEnd len="sm" w="sm" type="none"/>
            </a:ln>
          </p:spPr>
        </p:cxnSp>
        <p:cxnSp>
          <p:nvCxnSpPr>
            <p:cNvPr id="26" name="Google Shape;26;p18"/>
            <p:cNvCxnSpPr/>
            <p:nvPr/>
          </p:nvCxnSpPr>
          <p:spPr>
            <a:xfrm flipH="1">
              <a:off x="7425267" y="3681413"/>
              <a:ext cx="4763558" cy="3176587"/>
            </a:xfrm>
            <a:prstGeom prst="straightConnector1">
              <a:avLst/>
            </a:prstGeom>
            <a:noFill/>
            <a:ln cap="flat" cmpd="sng" w="9525">
              <a:solidFill>
                <a:schemeClr val="accent1">
                  <a:alpha val="69804"/>
                </a:schemeClr>
              </a:solidFill>
              <a:prstDash val="solid"/>
              <a:round/>
              <a:headEnd len="sm" w="sm" type="none"/>
              <a:tailEnd len="sm" w="sm" type="none"/>
            </a:ln>
          </p:spPr>
        </p:cxnSp>
        <p:sp>
          <p:nvSpPr>
            <p:cNvPr id="27" name="Google Shape;27;p18"/>
            <p:cNvSpPr/>
            <p:nvPr/>
          </p:nvSpPr>
          <p:spPr>
            <a:xfrm>
              <a:off x="9181476" y="-8467"/>
              <a:ext cx="3007349" cy="6866467"/>
            </a:xfrm>
            <a:custGeom>
              <a:rect b="b" l="l" r="r" t="t"/>
              <a:pathLst>
                <a:path extrusionOk="0" h="6866467" w="3007349">
                  <a:moveTo>
                    <a:pt x="2045532" y="0"/>
                  </a:moveTo>
                  <a:lnTo>
                    <a:pt x="3007349" y="0"/>
                  </a:lnTo>
                  <a:lnTo>
                    <a:pt x="3007349" y="6866467"/>
                  </a:lnTo>
                  <a:lnTo>
                    <a:pt x="0" y="6866467"/>
                  </a:lnTo>
                  <a:lnTo>
                    <a:pt x="2045532" y="0"/>
                  </a:lnTo>
                  <a:close/>
                </a:path>
              </a:pathLst>
            </a:custGeom>
            <a:solidFill>
              <a:schemeClr val="accent1">
                <a:alpha val="35686"/>
              </a:schemeClr>
            </a:solidFill>
            <a:ln>
              <a:noFill/>
            </a:ln>
          </p:spPr>
        </p:sp>
        <p:sp>
          <p:nvSpPr>
            <p:cNvPr id="28" name="Google Shape;28;p18"/>
            <p:cNvSpPr/>
            <p:nvPr/>
          </p:nvSpPr>
          <p:spPr>
            <a:xfrm>
              <a:off x="9603442" y="-8467"/>
              <a:ext cx="2588558" cy="6866467"/>
            </a:xfrm>
            <a:custGeom>
              <a:rect b="b" l="l" r="r" t="t"/>
              <a:pathLst>
                <a:path extrusionOk="0" h="6866467" w="2573311">
                  <a:moveTo>
                    <a:pt x="0" y="0"/>
                  </a:moveTo>
                  <a:lnTo>
                    <a:pt x="2573311" y="0"/>
                  </a:lnTo>
                  <a:lnTo>
                    <a:pt x="2573311" y="6866467"/>
                  </a:lnTo>
                  <a:lnTo>
                    <a:pt x="1202336" y="6866467"/>
                  </a:lnTo>
                  <a:lnTo>
                    <a:pt x="0" y="0"/>
                  </a:lnTo>
                  <a:close/>
                </a:path>
              </a:pathLst>
            </a:custGeom>
            <a:solidFill>
              <a:schemeClr val="accent1">
                <a:alpha val="20000"/>
              </a:schemeClr>
            </a:solidFill>
            <a:ln>
              <a:noFill/>
            </a:ln>
          </p:spPr>
        </p:sp>
        <p:sp>
          <p:nvSpPr>
            <p:cNvPr id="29" name="Google Shape;29;p18"/>
            <p:cNvSpPr/>
            <p:nvPr/>
          </p:nvSpPr>
          <p:spPr>
            <a:xfrm>
              <a:off x="8932333" y="3048000"/>
              <a:ext cx="3259667" cy="3810000"/>
            </a:xfrm>
            <a:prstGeom prst="triangle">
              <a:avLst>
                <a:gd fmla="val 100000" name="adj"/>
              </a:avLst>
            </a:prstGeom>
            <a:solidFill>
              <a:srgbClr val="16B0E3">
                <a:alpha val="65882"/>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 name="Google Shape;30;p18"/>
            <p:cNvSpPr/>
            <p:nvPr/>
          </p:nvSpPr>
          <p:spPr>
            <a:xfrm>
              <a:off x="9334500" y="-8467"/>
              <a:ext cx="2854326" cy="6866467"/>
            </a:xfrm>
            <a:custGeom>
              <a:rect b="b" l="l" r="r" t="t"/>
              <a:pathLst>
                <a:path extrusionOk="0" h="6866467" w="2858013">
                  <a:moveTo>
                    <a:pt x="0" y="0"/>
                  </a:moveTo>
                  <a:lnTo>
                    <a:pt x="2858013" y="0"/>
                  </a:lnTo>
                  <a:lnTo>
                    <a:pt x="2858013" y="6866467"/>
                  </a:lnTo>
                  <a:lnTo>
                    <a:pt x="2473942" y="6866467"/>
                  </a:lnTo>
                  <a:lnTo>
                    <a:pt x="0" y="0"/>
                  </a:lnTo>
                  <a:close/>
                </a:path>
              </a:pathLst>
            </a:custGeom>
            <a:solidFill>
              <a:srgbClr val="16B0E3">
                <a:alpha val="49804"/>
              </a:srgbClr>
            </a:solidFill>
            <a:ln>
              <a:noFill/>
            </a:ln>
          </p:spPr>
        </p:sp>
        <p:sp>
          <p:nvSpPr>
            <p:cNvPr id="31" name="Google Shape;31;p18"/>
            <p:cNvSpPr/>
            <p:nvPr/>
          </p:nvSpPr>
          <p:spPr>
            <a:xfrm>
              <a:off x="10898730" y="-8467"/>
              <a:ext cx="1290094" cy="6866467"/>
            </a:xfrm>
            <a:custGeom>
              <a:rect b="b" l="l" r="r" t="t"/>
              <a:pathLst>
                <a:path extrusionOk="0" h="6858000" w="1290094">
                  <a:moveTo>
                    <a:pt x="1019735" y="0"/>
                  </a:moveTo>
                  <a:lnTo>
                    <a:pt x="1290094" y="0"/>
                  </a:lnTo>
                  <a:lnTo>
                    <a:pt x="1290094" y="6858000"/>
                  </a:lnTo>
                  <a:lnTo>
                    <a:pt x="0" y="6858000"/>
                  </a:lnTo>
                  <a:lnTo>
                    <a:pt x="1019735" y="0"/>
                  </a:lnTo>
                  <a:close/>
                </a:path>
              </a:pathLst>
            </a:custGeom>
            <a:solidFill>
              <a:schemeClr val="accent2">
                <a:alpha val="69804"/>
              </a:schemeClr>
            </a:solidFill>
            <a:ln>
              <a:noFill/>
            </a:ln>
          </p:spPr>
        </p:sp>
        <p:sp>
          <p:nvSpPr>
            <p:cNvPr id="32" name="Google Shape;32;p18"/>
            <p:cNvSpPr/>
            <p:nvPr/>
          </p:nvSpPr>
          <p:spPr>
            <a:xfrm>
              <a:off x="10938999" y="-8467"/>
              <a:ext cx="1249825" cy="6866467"/>
            </a:xfrm>
            <a:custGeom>
              <a:rect b="b" l="l" r="r" t="t"/>
              <a:pathLst>
                <a:path extrusionOk="0" h="6858000" w="1249825">
                  <a:moveTo>
                    <a:pt x="0" y="0"/>
                  </a:moveTo>
                  <a:lnTo>
                    <a:pt x="1249825" y="0"/>
                  </a:lnTo>
                  <a:lnTo>
                    <a:pt x="1249825" y="6858000"/>
                  </a:lnTo>
                  <a:lnTo>
                    <a:pt x="1109382" y="6858000"/>
                  </a:lnTo>
                  <a:lnTo>
                    <a:pt x="0" y="0"/>
                  </a:lnTo>
                  <a:close/>
                </a:path>
              </a:pathLst>
            </a:custGeom>
            <a:solidFill>
              <a:srgbClr val="226292">
                <a:alpha val="80000"/>
              </a:srgbClr>
            </a:solidFill>
            <a:ln>
              <a:noFill/>
            </a:ln>
          </p:spPr>
        </p:sp>
        <p:sp>
          <p:nvSpPr>
            <p:cNvPr id="33" name="Google Shape;33;p18"/>
            <p:cNvSpPr/>
            <p:nvPr/>
          </p:nvSpPr>
          <p:spPr>
            <a:xfrm>
              <a:off x="10371666" y="3589867"/>
              <a:ext cx="1817159" cy="3268133"/>
            </a:xfrm>
            <a:prstGeom prst="triangle">
              <a:avLst>
                <a:gd fmla="val 100000" name="adj"/>
              </a:avLst>
            </a:prstGeom>
            <a:solidFill>
              <a:srgbClr val="16B0E3">
                <a:alpha val="65882"/>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4" name="Google Shape;34;p18"/>
          <p:cNvSpPr txBox="1"/>
          <p:nvPr>
            <p:ph type="ctrTitle"/>
          </p:nvPr>
        </p:nvSpPr>
        <p:spPr>
          <a:xfrm>
            <a:off x="1507067" y="2404534"/>
            <a:ext cx="7766936" cy="1646302"/>
          </a:xfrm>
          <a:prstGeom prst="rect">
            <a:avLst/>
          </a:prstGeom>
          <a:noFill/>
          <a:ln>
            <a:noFill/>
          </a:ln>
        </p:spPr>
        <p:txBody>
          <a:bodyPr anchorCtr="0" anchor="b" bIns="45700" lIns="91425" spcFirstLastPara="1" rIns="91425" wrap="square" tIns="45700">
            <a:noAutofit/>
          </a:bodyPr>
          <a:lstStyle>
            <a:lvl1pPr lvl="0" algn="r">
              <a:spcBef>
                <a:spcPts val="0"/>
              </a:spcBef>
              <a:spcAft>
                <a:spcPts val="0"/>
              </a:spcAft>
              <a:buClr>
                <a:schemeClr val="accent1"/>
              </a:buClr>
              <a:buSzPts val="5400"/>
              <a:buFont typeface="Trebuchet MS"/>
              <a:buNone/>
              <a:defRPr sz="5400">
                <a:solidFill>
                  <a:schemeClr val="accent1"/>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18"/>
          <p:cNvSpPr txBox="1"/>
          <p:nvPr>
            <p:ph idx="1" type="subTitle"/>
          </p:nvPr>
        </p:nvSpPr>
        <p:spPr>
          <a:xfrm>
            <a:off x="1507067" y="4050833"/>
            <a:ext cx="7766936" cy="1096899"/>
          </a:xfrm>
          <a:prstGeom prst="rect">
            <a:avLst/>
          </a:prstGeom>
          <a:noFill/>
          <a:ln>
            <a:noFill/>
          </a:ln>
        </p:spPr>
        <p:txBody>
          <a:bodyPr anchorCtr="0" anchor="t" bIns="45700" lIns="91425" spcFirstLastPara="1" rIns="91425" wrap="square" tIns="45700">
            <a:normAutofit/>
          </a:bodyPr>
          <a:lstStyle>
            <a:lvl1pPr lvl="0" algn="r">
              <a:spcBef>
                <a:spcPts val="1000"/>
              </a:spcBef>
              <a:spcAft>
                <a:spcPts val="0"/>
              </a:spcAft>
              <a:buSzPts val="1440"/>
              <a:buNone/>
              <a:defRPr>
                <a:solidFill>
                  <a:srgbClr val="7F7F7F"/>
                </a:solidFill>
              </a:defRPr>
            </a:lvl1pPr>
            <a:lvl2pPr lvl="1" algn="ctr">
              <a:spcBef>
                <a:spcPts val="1000"/>
              </a:spcBef>
              <a:spcAft>
                <a:spcPts val="0"/>
              </a:spcAft>
              <a:buSzPts val="1280"/>
              <a:buNone/>
              <a:defRPr>
                <a:solidFill>
                  <a:srgbClr val="888888"/>
                </a:solidFill>
              </a:defRPr>
            </a:lvl2pPr>
            <a:lvl3pPr lvl="2" algn="ctr">
              <a:spcBef>
                <a:spcPts val="1000"/>
              </a:spcBef>
              <a:spcAft>
                <a:spcPts val="0"/>
              </a:spcAft>
              <a:buSzPts val="1120"/>
              <a:buNone/>
              <a:defRPr>
                <a:solidFill>
                  <a:srgbClr val="888888"/>
                </a:solidFill>
              </a:defRPr>
            </a:lvl3pPr>
            <a:lvl4pPr lvl="3" algn="ctr">
              <a:spcBef>
                <a:spcPts val="1000"/>
              </a:spcBef>
              <a:spcAft>
                <a:spcPts val="0"/>
              </a:spcAft>
              <a:buSzPts val="960"/>
              <a:buNone/>
              <a:defRPr>
                <a:solidFill>
                  <a:srgbClr val="888888"/>
                </a:solidFill>
              </a:defRPr>
            </a:lvl4pPr>
            <a:lvl5pPr lvl="4" algn="ctr">
              <a:spcBef>
                <a:spcPts val="1000"/>
              </a:spcBef>
              <a:spcAft>
                <a:spcPts val="0"/>
              </a:spcAft>
              <a:buSzPts val="960"/>
              <a:buNone/>
              <a:defRPr>
                <a:solidFill>
                  <a:srgbClr val="888888"/>
                </a:solidFill>
              </a:defRPr>
            </a:lvl5pPr>
            <a:lvl6pPr lvl="5" algn="ctr">
              <a:spcBef>
                <a:spcPts val="1000"/>
              </a:spcBef>
              <a:spcAft>
                <a:spcPts val="0"/>
              </a:spcAft>
              <a:buSzPts val="960"/>
              <a:buNone/>
              <a:defRPr>
                <a:solidFill>
                  <a:srgbClr val="888888"/>
                </a:solidFill>
              </a:defRPr>
            </a:lvl6pPr>
            <a:lvl7pPr lvl="6" algn="ctr">
              <a:spcBef>
                <a:spcPts val="1000"/>
              </a:spcBef>
              <a:spcAft>
                <a:spcPts val="0"/>
              </a:spcAft>
              <a:buSzPts val="960"/>
              <a:buNone/>
              <a:defRPr>
                <a:solidFill>
                  <a:srgbClr val="888888"/>
                </a:solidFill>
              </a:defRPr>
            </a:lvl7pPr>
            <a:lvl8pPr lvl="7" algn="ctr">
              <a:spcBef>
                <a:spcPts val="1000"/>
              </a:spcBef>
              <a:spcAft>
                <a:spcPts val="0"/>
              </a:spcAft>
              <a:buSzPts val="960"/>
              <a:buNone/>
              <a:defRPr>
                <a:solidFill>
                  <a:srgbClr val="888888"/>
                </a:solidFill>
              </a:defRPr>
            </a:lvl8pPr>
            <a:lvl9pPr lvl="8" algn="ctr">
              <a:spcBef>
                <a:spcPts val="1000"/>
              </a:spcBef>
              <a:spcAft>
                <a:spcPts val="0"/>
              </a:spcAft>
              <a:buSzPts val="960"/>
              <a:buNone/>
              <a:defRPr>
                <a:solidFill>
                  <a:srgbClr val="888888"/>
                </a:solidFill>
              </a:defRPr>
            </a:lvl9pPr>
          </a:lstStyle>
          <a:p/>
        </p:txBody>
      </p:sp>
      <p:sp>
        <p:nvSpPr>
          <p:cNvPr id="36" name="Google Shape;36;p18"/>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7" name="Google Shape;37;p18"/>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8" name="Google Shape;38;p18"/>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39" name="Shape 39"/>
        <p:cNvGrpSpPr/>
        <p:nvPr/>
      </p:nvGrpSpPr>
      <p:grpSpPr>
        <a:xfrm>
          <a:off x="0" y="0"/>
          <a:ext cx="0" cy="0"/>
          <a:chOff x="0" y="0"/>
          <a:chExt cx="0" cy="0"/>
        </a:xfrm>
      </p:grpSpPr>
      <p:sp>
        <p:nvSpPr>
          <p:cNvPr id="40" name="Google Shape;40;p19"/>
          <p:cNvSpPr txBox="1"/>
          <p:nvPr>
            <p:ph type="title"/>
          </p:nvPr>
        </p:nvSpPr>
        <p:spPr>
          <a:xfrm>
            <a:off x="677334" y="609600"/>
            <a:ext cx="8596668" cy="1320800"/>
          </a:xfrm>
          <a:prstGeom prst="rect">
            <a:avLst/>
          </a:prstGeom>
          <a:noFill/>
          <a:ln>
            <a:noFill/>
          </a:ln>
        </p:spPr>
        <p:txBody>
          <a:bodyPr anchorCtr="0" anchor="t" bIns="45700" lIns="91425" spcFirstLastPara="1" rIns="91425" wrap="square" tIns="45700">
            <a:normAutofit/>
          </a:bodyPr>
          <a:lstStyle>
            <a:lvl1pPr lvl="0" algn="l">
              <a:spcBef>
                <a:spcPts val="0"/>
              </a:spcBef>
              <a:spcAft>
                <a:spcPts val="0"/>
              </a:spcAft>
              <a:buClr>
                <a:schemeClr val="accent1"/>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1" name="Google Shape;41;p19"/>
          <p:cNvSpPr txBox="1"/>
          <p:nvPr>
            <p:ph idx="1" type="body"/>
          </p:nvPr>
        </p:nvSpPr>
        <p:spPr>
          <a:xfrm>
            <a:off x="677334" y="2160589"/>
            <a:ext cx="8596668" cy="3880773"/>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a:lvl1pPr>
            <a:lvl2pPr indent="-320040" lvl="1" marL="914400" algn="l">
              <a:spcBef>
                <a:spcPts val="1000"/>
              </a:spcBef>
              <a:spcAft>
                <a:spcPts val="0"/>
              </a:spcAft>
              <a:buSzPts val="1440"/>
              <a:buChar char="►"/>
              <a:defRPr/>
            </a:lvl2pPr>
            <a:lvl3pPr indent="-320040" lvl="2" marL="1371600" algn="l">
              <a:spcBef>
                <a:spcPts val="1000"/>
              </a:spcBef>
              <a:spcAft>
                <a:spcPts val="0"/>
              </a:spcAft>
              <a:buSzPts val="1440"/>
              <a:buChar char="►"/>
              <a:defRPr/>
            </a:lvl3pPr>
            <a:lvl4pPr indent="-320040" lvl="3" marL="1828800" algn="l">
              <a:spcBef>
                <a:spcPts val="1000"/>
              </a:spcBef>
              <a:spcAft>
                <a:spcPts val="0"/>
              </a:spcAft>
              <a:buSzPts val="1440"/>
              <a:buChar char="►"/>
              <a:defRPr/>
            </a:lvl4pPr>
            <a:lvl5pPr indent="-320040" lvl="4" marL="2286000" algn="l">
              <a:spcBef>
                <a:spcPts val="1000"/>
              </a:spcBef>
              <a:spcAft>
                <a:spcPts val="0"/>
              </a:spcAft>
              <a:buSzPts val="1440"/>
              <a:buChar char="►"/>
              <a:defRPr/>
            </a:lvl5pPr>
            <a:lvl6pPr indent="-320040" lvl="5" marL="2743200" algn="l">
              <a:spcBef>
                <a:spcPts val="1000"/>
              </a:spcBef>
              <a:spcAft>
                <a:spcPts val="0"/>
              </a:spcAft>
              <a:buSzPts val="1440"/>
              <a:buChar char="►"/>
              <a:defRPr/>
            </a:lvl6pPr>
            <a:lvl7pPr indent="-320040"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42" name="Google Shape;42;p19"/>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 name="Google Shape;43;p19"/>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4" name="Google Shape;44;p19"/>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5" name="Shape 45"/>
        <p:cNvGrpSpPr/>
        <p:nvPr/>
      </p:nvGrpSpPr>
      <p:grpSpPr>
        <a:xfrm>
          <a:off x="0" y="0"/>
          <a:ext cx="0" cy="0"/>
          <a:chOff x="0" y="0"/>
          <a:chExt cx="0" cy="0"/>
        </a:xfrm>
      </p:grpSpPr>
      <p:sp>
        <p:nvSpPr>
          <p:cNvPr id="46" name="Google Shape;46;p20"/>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 name="Google Shape;47;p20"/>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20"/>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49" name="Shape 49"/>
        <p:cNvGrpSpPr/>
        <p:nvPr/>
      </p:nvGrpSpPr>
      <p:grpSpPr>
        <a:xfrm>
          <a:off x="0" y="0"/>
          <a:ext cx="0" cy="0"/>
          <a:chOff x="0" y="0"/>
          <a:chExt cx="0" cy="0"/>
        </a:xfrm>
      </p:grpSpPr>
      <p:sp>
        <p:nvSpPr>
          <p:cNvPr id="50" name="Google Shape;50;p21"/>
          <p:cNvSpPr txBox="1"/>
          <p:nvPr>
            <p:ph type="title"/>
          </p:nvPr>
        </p:nvSpPr>
        <p:spPr>
          <a:xfrm>
            <a:off x="677335" y="2700867"/>
            <a:ext cx="8596668" cy="1826581"/>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accent1"/>
              </a:buClr>
              <a:buSzPts val="4000"/>
              <a:buFont typeface="Trebuchet MS"/>
              <a:buNone/>
              <a:defRPr b="0" sz="40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1" name="Google Shape;51;p21"/>
          <p:cNvSpPr txBox="1"/>
          <p:nvPr>
            <p:ph idx="1" type="body"/>
          </p:nvPr>
        </p:nvSpPr>
        <p:spPr>
          <a:xfrm>
            <a:off x="677335" y="4527448"/>
            <a:ext cx="8596668" cy="860400"/>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1600"/>
              <a:buNone/>
              <a:defRPr sz="2000">
                <a:solidFill>
                  <a:srgbClr val="7F7F7F"/>
                </a:solidFill>
              </a:defRPr>
            </a:lvl1pPr>
            <a:lvl2pPr indent="-228600" lvl="1" marL="914400" algn="l">
              <a:spcBef>
                <a:spcPts val="1000"/>
              </a:spcBef>
              <a:spcAft>
                <a:spcPts val="0"/>
              </a:spcAft>
              <a:buSzPts val="1440"/>
              <a:buNone/>
              <a:defRPr sz="1800">
                <a:solidFill>
                  <a:srgbClr val="888888"/>
                </a:solidFill>
              </a:defRPr>
            </a:lvl2pPr>
            <a:lvl3pPr indent="-228600" lvl="2" marL="1371600" algn="l">
              <a:spcBef>
                <a:spcPts val="1000"/>
              </a:spcBef>
              <a:spcAft>
                <a:spcPts val="0"/>
              </a:spcAft>
              <a:buSzPts val="1280"/>
              <a:buNone/>
              <a:defRPr sz="1600">
                <a:solidFill>
                  <a:srgbClr val="888888"/>
                </a:solidFill>
              </a:defRPr>
            </a:lvl3pPr>
            <a:lvl4pPr indent="-228600" lvl="3" marL="1828800" algn="l">
              <a:spcBef>
                <a:spcPts val="1000"/>
              </a:spcBef>
              <a:spcAft>
                <a:spcPts val="0"/>
              </a:spcAft>
              <a:buSzPts val="1120"/>
              <a:buNone/>
              <a:defRPr sz="1400">
                <a:solidFill>
                  <a:srgbClr val="888888"/>
                </a:solidFill>
              </a:defRPr>
            </a:lvl4pPr>
            <a:lvl5pPr indent="-228600" lvl="4" marL="2286000" algn="l">
              <a:spcBef>
                <a:spcPts val="1000"/>
              </a:spcBef>
              <a:spcAft>
                <a:spcPts val="0"/>
              </a:spcAft>
              <a:buSzPts val="1120"/>
              <a:buNone/>
              <a:defRPr sz="1400">
                <a:solidFill>
                  <a:srgbClr val="888888"/>
                </a:solidFill>
              </a:defRPr>
            </a:lvl5pPr>
            <a:lvl6pPr indent="-228600" lvl="5" marL="2743200" algn="l">
              <a:spcBef>
                <a:spcPts val="1000"/>
              </a:spcBef>
              <a:spcAft>
                <a:spcPts val="0"/>
              </a:spcAft>
              <a:buSzPts val="1120"/>
              <a:buNone/>
              <a:defRPr sz="1400">
                <a:solidFill>
                  <a:srgbClr val="888888"/>
                </a:solidFill>
              </a:defRPr>
            </a:lvl6pPr>
            <a:lvl7pPr indent="-228600" lvl="6" marL="3200400" algn="l">
              <a:spcBef>
                <a:spcPts val="1000"/>
              </a:spcBef>
              <a:spcAft>
                <a:spcPts val="0"/>
              </a:spcAft>
              <a:buSzPts val="1120"/>
              <a:buNone/>
              <a:defRPr sz="1400">
                <a:solidFill>
                  <a:srgbClr val="888888"/>
                </a:solidFill>
              </a:defRPr>
            </a:lvl7pPr>
            <a:lvl8pPr indent="-228600" lvl="7" marL="3657600" algn="l">
              <a:spcBef>
                <a:spcPts val="1000"/>
              </a:spcBef>
              <a:spcAft>
                <a:spcPts val="0"/>
              </a:spcAft>
              <a:buSzPts val="1120"/>
              <a:buNone/>
              <a:defRPr sz="1400">
                <a:solidFill>
                  <a:srgbClr val="888888"/>
                </a:solidFill>
              </a:defRPr>
            </a:lvl8pPr>
            <a:lvl9pPr indent="-228600" lvl="8" marL="4114800" algn="l">
              <a:spcBef>
                <a:spcPts val="1000"/>
              </a:spcBef>
              <a:spcAft>
                <a:spcPts val="0"/>
              </a:spcAft>
              <a:buSzPts val="1120"/>
              <a:buNone/>
              <a:defRPr sz="1400">
                <a:solidFill>
                  <a:srgbClr val="888888"/>
                </a:solidFill>
              </a:defRPr>
            </a:lvl9pPr>
          </a:lstStyle>
          <a:p/>
        </p:txBody>
      </p:sp>
      <p:sp>
        <p:nvSpPr>
          <p:cNvPr id="52" name="Google Shape;52;p21"/>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21"/>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4" name="Google Shape;54;p21"/>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55" name="Shape 55"/>
        <p:cNvGrpSpPr/>
        <p:nvPr/>
      </p:nvGrpSpPr>
      <p:grpSpPr>
        <a:xfrm>
          <a:off x="0" y="0"/>
          <a:ext cx="0" cy="0"/>
          <a:chOff x="0" y="0"/>
          <a:chExt cx="0" cy="0"/>
        </a:xfrm>
      </p:grpSpPr>
      <p:sp>
        <p:nvSpPr>
          <p:cNvPr id="56" name="Google Shape;56;p22"/>
          <p:cNvSpPr txBox="1"/>
          <p:nvPr>
            <p:ph type="title"/>
          </p:nvPr>
        </p:nvSpPr>
        <p:spPr>
          <a:xfrm>
            <a:off x="677334" y="609600"/>
            <a:ext cx="8596668" cy="1320800"/>
          </a:xfrm>
          <a:prstGeom prst="rect">
            <a:avLst/>
          </a:prstGeom>
          <a:noFill/>
          <a:ln>
            <a:noFill/>
          </a:ln>
        </p:spPr>
        <p:txBody>
          <a:bodyPr anchorCtr="0" anchor="t" bIns="45700" lIns="91425" spcFirstLastPara="1" rIns="91425" wrap="square" tIns="45700">
            <a:normAutofit/>
          </a:bodyPr>
          <a:lstStyle>
            <a:lvl1pPr lvl="0" algn="l">
              <a:spcBef>
                <a:spcPts val="0"/>
              </a:spcBef>
              <a:spcAft>
                <a:spcPts val="0"/>
              </a:spcAft>
              <a:buClr>
                <a:schemeClr val="accent1"/>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7" name="Google Shape;57;p22"/>
          <p:cNvSpPr txBox="1"/>
          <p:nvPr>
            <p:ph idx="1" type="body"/>
          </p:nvPr>
        </p:nvSpPr>
        <p:spPr>
          <a:xfrm>
            <a:off x="677334" y="2160589"/>
            <a:ext cx="4184035" cy="3880772"/>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a:lvl1pPr>
            <a:lvl2pPr indent="-320040" lvl="1" marL="914400" algn="l">
              <a:spcBef>
                <a:spcPts val="1000"/>
              </a:spcBef>
              <a:spcAft>
                <a:spcPts val="0"/>
              </a:spcAft>
              <a:buSzPts val="1440"/>
              <a:buChar char="►"/>
              <a:defRPr/>
            </a:lvl2pPr>
            <a:lvl3pPr indent="-320040" lvl="2" marL="1371600" algn="l">
              <a:spcBef>
                <a:spcPts val="1000"/>
              </a:spcBef>
              <a:spcAft>
                <a:spcPts val="0"/>
              </a:spcAft>
              <a:buSzPts val="1440"/>
              <a:buChar char="►"/>
              <a:defRPr/>
            </a:lvl3pPr>
            <a:lvl4pPr indent="-320040" lvl="3" marL="1828800" algn="l">
              <a:spcBef>
                <a:spcPts val="1000"/>
              </a:spcBef>
              <a:spcAft>
                <a:spcPts val="0"/>
              </a:spcAft>
              <a:buSzPts val="1440"/>
              <a:buChar char="►"/>
              <a:defRPr/>
            </a:lvl4pPr>
            <a:lvl5pPr indent="-320040" lvl="4" marL="2286000" algn="l">
              <a:spcBef>
                <a:spcPts val="1000"/>
              </a:spcBef>
              <a:spcAft>
                <a:spcPts val="0"/>
              </a:spcAft>
              <a:buSzPts val="1440"/>
              <a:buChar char="►"/>
              <a:defRPr/>
            </a:lvl5pPr>
            <a:lvl6pPr indent="-320040" lvl="5" marL="2743200" algn="l">
              <a:spcBef>
                <a:spcPts val="1000"/>
              </a:spcBef>
              <a:spcAft>
                <a:spcPts val="0"/>
              </a:spcAft>
              <a:buSzPts val="1440"/>
              <a:buChar char="►"/>
              <a:defRPr/>
            </a:lvl6pPr>
            <a:lvl7pPr indent="-320040"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58" name="Google Shape;58;p22"/>
          <p:cNvSpPr txBox="1"/>
          <p:nvPr>
            <p:ph idx="2" type="body"/>
          </p:nvPr>
        </p:nvSpPr>
        <p:spPr>
          <a:xfrm>
            <a:off x="5089970" y="2160589"/>
            <a:ext cx="4184034" cy="3880773"/>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a:lvl1pPr>
            <a:lvl2pPr indent="-320040" lvl="1" marL="914400" algn="l">
              <a:spcBef>
                <a:spcPts val="1000"/>
              </a:spcBef>
              <a:spcAft>
                <a:spcPts val="0"/>
              </a:spcAft>
              <a:buSzPts val="1440"/>
              <a:buChar char="►"/>
              <a:defRPr/>
            </a:lvl2pPr>
            <a:lvl3pPr indent="-320040" lvl="2" marL="1371600" algn="l">
              <a:spcBef>
                <a:spcPts val="1000"/>
              </a:spcBef>
              <a:spcAft>
                <a:spcPts val="0"/>
              </a:spcAft>
              <a:buSzPts val="1440"/>
              <a:buChar char="►"/>
              <a:defRPr/>
            </a:lvl3pPr>
            <a:lvl4pPr indent="-320040" lvl="3" marL="1828800" algn="l">
              <a:spcBef>
                <a:spcPts val="1000"/>
              </a:spcBef>
              <a:spcAft>
                <a:spcPts val="0"/>
              </a:spcAft>
              <a:buSzPts val="1440"/>
              <a:buChar char="►"/>
              <a:defRPr/>
            </a:lvl4pPr>
            <a:lvl5pPr indent="-320040" lvl="4" marL="2286000" algn="l">
              <a:spcBef>
                <a:spcPts val="1000"/>
              </a:spcBef>
              <a:spcAft>
                <a:spcPts val="0"/>
              </a:spcAft>
              <a:buSzPts val="1440"/>
              <a:buChar char="►"/>
              <a:defRPr/>
            </a:lvl5pPr>
            <a:lvl6pPr indent="-320040" lvl="5" marL="2743200" algn="l">
              <a:spcBef>
                <a:spcPts val="1000"/>
              </a:spcBef>
              <a:spcAft>
                <a:spcPts val="0"/>
              </a:spcAft>
              <a:buSzPts val="1440"/>
              <a:buChar char="►"/>
              <a:defRPr/>
            </a:lvl6pPr>
            <a:lvl7pPr indent="-320040"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59" name="Google Shape;59;p22"/>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0" name="Google Shape;60;p22"/>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1" name="Google Shape;61;p22"/>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62" name="Shape 62"/>
        <p:cNvGrpSpPr/>
        <p:nvPr/>
      </p:nvGrpSpPr>
      <p:grpSpPr>
        <a:xfrm>
          <a:off x="0" y="0"/>
          <a:ext cx="0" cy="0"/>
          <a:chOff x="0" y="0"/>
          <a:chExt cx="0" cy="0"/>
        </a:xfrm>
      </p:grpSpPr>
      <p:sp>
        <p:nvSpPr>
          <p:cNvPr id="63" name="Google Shape;63;p23"/>
          <p:cNvSpPr txBox="1"/>
          <p:nvPr>
            <p:ph type="title"/>
          </p:nvPr>
        </p:nvSpPr>
        <p:spPr>
          <a:xfrm>
            <a:off x="677334" y="609600"/>
            <a:ext cx="8596668" cy="1320800"/>
          </a:xfrm>
          <a:prstGeom prst="rect">
            <a:avLst/>
          </a:prstGeom>
          <a:noFill/>
          <a:ln>
            <a:noFill/>
          </a:ln>
        </p:spPr>
        <p:txBody>
          <a:bodyPr anchorCtr="0" anchor="t" bIns="45700" lIns="91425" spcFirstLastPara="1" rIns="91425" wrap="square" tIns="45700">
            <a:normAutofit/>
          </a:bodyPr>
          <a:lstStyle>
            <a:lvl1pPr lvl="0" algn="l">
              <a:spcBef>
                <a:spcPts val="0"/>
              </a:spcBef>
              <a:spcAft>
                <a:spcPts val="0"/>
              </a:spcAft>
              <a:buClr>
                <a:schemeClr val="accent1"/>
              </a:buClr>
              <a:buSzPts val="3600"/>
              <a:buFont typeface="Trebuchet MS"/>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4" name="Google Shape;64;p23"/>
          <p:cNvSpPr txBox="1"/>
          <p:nvPr>
            <p:ph idx="1" type="body"/>
          </p:nvPr>
        </p:nvSpPr>
        <p:spPr>
          <a:xfrm>
            <a:off x="675745" y="2160983"/>
            <a:ext cx="4185623" cy="576262"/>
          </a:xfrm>
          <a:prstGeom prst="rect">
            <a:avLst/>
          </a:prstGeom>
          <a:noFill/>
          <a:ln>
            <a:noFill/>
          </a:ln>
        </p:spPr>
        <p:txBody>
          <a:bodyPr anchorCtr="0" anchor="b" bIns="45700" lIns="91425" spcFirstLastPara="1" rIns="91425" wrap="square" tIns="45700">
            <a:noAutofit/>
          </a:bodyPr>
          <a:lstStyle>
            <a:lvl1pPr indent="-228600" lvl="0" marL="457200" algn="l">
              <a:spcBef>
                <a:spcPts val="1000"/>
              </a:spcBef>
              <a:spcAft>
                <a:spcPts val="0"/>
              </a:spcAft>
              <a:buSzPts val="1920"/>
              <a:buNone/>
              <a:defRPr b="0" sz="2400"/>
            </a:lvl1pPr>
            <a:lvl2pPr indent="-228600" lvl="1" marL="914400" algn="l">
              <a:spcBef>
                <a:spcPts val="1000"/>
              </a:spcBef>
              <a:spcAft>
                <a:spcPts val="0"/>
              </a:spcAft>
              <a:buSzPts val="1600"/>
              <a:buNone/>
              <a:defRPr b="1" sz="2000"/>
            </a:lvl2pPr>
            <a:lvl3pPr indent="-228600" lvl="2" marL="1371600" algn="l">
              <a:spcBef>
                <a:spcPts val="1000"/>
              </a:spcBef>
              <a:spcAft>
                <a:spcPts val="0"/>
              </a:spcAft>
              <a:buSzPts val="1440"/>
              <a:buNone/>
              <a:defRPr b="1" sz="1800"/>
            </a:lvl3pPr>
            <a:lvl4pPr indent="-228600" lvl="3" marL="1828800" algn="l">
              <a:spcBef>
                <a:spcPts val="1000"/>
              </a:spcBef>
              <a:spcAft>
                <a:spcPts val="0"/>
              </a:spcAft>
              <a:buSzPts val="1280"/>
              <a:buNone/>
              <a:defRPr b="1" sz="1600"/>
            </a:lvl4pPr>
            <a:lvl5pPr indent="-228600" lvl="4" marL="2286000" algn="l">
              <a:spcBef>
                <a:spcPts val="1000"/>
              </a:spcBef>
              <a:spcAft>
                <a:spcPts val="0"/>
              </a:spcAft>
              <a:buSzPts val="1280"/>
              <a:buNone/>
              <a:defRPr b="1" sz="1600"/>
            </a:lvl5pPr>
            <a:lvl6pPr indent="-228600" lvl="5" marL="2743200" algn="l">
              <a:spcBef>
                <a:spcPts val="1000"/>
              </a:spcBef>
              <a:spcAft>
                <a:spcPts val="0"/>
              </a:spcAft>
              <a:buSzPts val="1280"/>
              <a:buNone/>
              <a:defRPr b="1" sz="1600"/>
            </a:lvl6pPr>
            <a:lvl7pPr indent="-228600" lvl="6" marL="3200400" algn="l">
              <a:spcBef>
                <a:spcPts val="1000"/>
              </a:spcBef>
              <a:spcAft>
                <a:spcPts val="0"/>
              </a:spcAft>
              <a:buSzPts val="1280"/>
              <a:buNone/>
              <a:defRPr b="1" sz="1600"/>
            </a:lvl7pPr>
            <a:lvl8pPr indent="-228600" lvl="7" marL="3657600" algn="l">
              <a:spcBef>
                <a:spcPts val="1000"/>
              </a:spcBef>
              <a:spcAft>
                <a:spcPts val="0"/>
              </a:spcAft>
              <a:buSzPts val="1280"/>
              <a:buNone/>
              <a:defRPr b="1" sz="1600"/>
            </a:lvl8pPr>
            <a:lvl9pPr indent="-228600" lvl="8" marL="4114800" algn="l">
              <a:spcBef>
                <a:spcPts val="1000"/>
              </a:spcBef>
              <a:spcAft>
                <a:spcPts val="0"/>
              </a:spcAft>
              <a:buSzPts val="1280"/>
              <a:buNone/>
              <a:defRPr b="1" sz="1600"/>
            </a:lvl9pPr>
          </a:lstStyle>
          <a:p/>
        </p:txBody>
      </p:sp>
      <p:sp>
        <p:nvSpPr>
          <p:cNvPr id="65" name="Google Shape;65;p23"/>
          <p:cNvSpPr txBox="1"/>
          <p:nvPr>
            <p:ph idx="2" type="body"/>
          </p:nvPr>
        </p:nvSpPr>
        <p:spPr>
          <a:xfrm>
            <a:off x="675745" y="2737245"/>
            <a:ext cx="4185623" cy="3304117"/>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a:lvl1pPr>
            <a:lvl2pPr indent="-320040" lvl="1" marL="914400" algn="l">
              <a:spcBef>
                <a:spcPts val="1000"/>
              </a:spcBef>
              <a:spcAft>
                <a:spcPts val="0"/>
              </a:spcAft>
              <a:buSzPts val="1440"/>
              <a:buChar char="►"/>
              <a:defRPr/>
            </a:lvl2pPr>
            <a:lvl3pPr indent="-320040" lvl="2" marL="1371600" algn="l">
              <a:spcBef>
                <a:spcPts val="1000"/>
              </a:spcBef>
              <a:spcAft>
                <a:spcPts val="0"/>
              </a:spcAft>
              <a:buSzPts val="1440"/>
              <a:buChar char="►"/>
              <a:defRPr/>
            </a:lvl3pPr>
            <a:lvl4pPr indent="-320040" lvl="3" marL="1828800" algn="l">
              <a:spcBef>
                <a:spcPts val="1000"/>
              </a:spcBef>
              <a:spcAft>
                <a:spcPts val="0"/>
              </a:spcAft>
              <a:buSzPts val="1440"/>
              <a:buChar char="►"/>
              <a:defRPr/>
            </a:lvl4pPr>
            <a:lvl5pPr indent="-320040" lvl="4" marL="2286000" algn="l">
              <a:spcBef>
                <a:spcPts val="1000"/>
              </a:spcBef>
              <a:spcAft>
                <a:spcPts val="0"/>
              </a:spcAft>
              <a:buSzPts val="1440"/>
              <a:buChar char="►"/>
              <a:defRPr/>
            </a:lvl5pPr>
            <a:lvl6pPr indent="-320040" lvl="5" marL="2743200" algn="l">
              <a:spcBef>
                <a:spcPts val="1000"/>
              </a:spcBef>
              <a:spcAft>
                <a:spcPts val="0"/>
              </a:spcAft>
              <a:buSzPts val="1440"/>
              <a:buChar char="►"/>
              <a:defRPr/>
            </a:lvl6pPr>
            <a:lvl7pPr indent="-320040"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66" name="Google Shape;66;p23"/>
          <p:cNvSpPr txBox="1"/>
          <p:nvPr>
            <p:ph idx="3" type="body"/>
          </p:nvPr>
        </p:nvSpPr>
        <p:spPr>
          <a:xfrm>
            <a:off x="5088383" y="2160983"/>
            <a:ext cx="4185618" cy="576262"/>
          </a:xfrm>
          <a:prstGeom prst="rect">
            <a:avLst/>
          </a:prstGeom>
          <a:noFill/>
          <a:ln>
            <a:noFill/>
          </a:ln>
        </p:spPr>
        <p:txBody>
          <a:bodyPr anchorCtr="0" anchor="b" bIns="45700" lIns="91425" spcFirstLastPara="1" rIns="91425" wrap="square" tIns="45700">
            <a:noAutofit/>
          </a:bodyPr>
          <a:lstStyle>
            <a:lvl1pPr indent="-228600" lvl="0" marL="457200" algn="l">
              <a:spcBef>
                <a:spcPts val="1000"/>
              </a:spcBef>
              <a:spcAft>
                <a:spcPts val="0"/>
              </a:spcAft>
              <a:buSzPts val="1920"/>
              <a:buNone/>
              <a:defRPr b="0" sz="2400"/>
            </a:lvl1pPr>
            <a:lvl2pPr indent="-228600" lvl="1" marL="914400" algn="l">
              <a:spcBef>
                <a:spcPts val="1000"/>
              </a:spcBef>
              <a:spcAft>
                <a:spcPts val="0"/>
              </a:spcAft>
              <a:buSzPts val="1600"/>
              <a:buNone/>
              <a:defRPr b="1" sz="2000"/>
            </a:lvl2pPr>
            <a:lvl3pPr indent="-228600" lvl="2" marL="1371600" algn="l">
              <a:spcBef>
                <a:spcPts val="1000"/>
              </a:spcBef>
              <a:spcAft>
                <a:spcPts val="0"/>
              </a:spcAft>
              <a:buSzPts val="1440"/>
              <a:buNone/>
              <a:defRPr b="1" sz="1800"/>
            </a:lvl3pPr>
            <a:lvl4pPr indent="-228600" lvl="3" marL="1828800" algn="l">
              <a:spcBef>
                <a:spcPts val="1000"/>
              </a:spcBef>
              <a:spcAft>
                <a:spcPts val="0"/>
              </a:spcAft>
              <a:buSzPts val="1280"/>
              <a:buNone/>
              <a:defRPr b="1" sz="1600"/>
            </a:lvl4pPr>
            <a:lvl5pPr indent="-228600" lvl="4" marL="2286000" algn="l">
              <a:spcBef>
                <a:spcPts val="1000"/>
              </a:spcBef>
              <a:spcAft>
                <a:spcPts val="0"/>
              </a:spcAft>
              <a:buSzPts val="1280"/>
              <a:buNone/>
              <a:defRPr b="1" sz="1600"/>
            </a:lvl5pPr>
            <a:lvl6pPr indent="-228600" lvl="5" marL="2743200" algn="l">
              <a:spcBef>
                <a:spcPts val="1000"/>
              </a:spcBef>
              <a:spcAft>
                <a:spcPts val="0"/>
              </a:spcAft>
              <a:buSzPts val="1280"/>
              <a:buNone/>
              <a:defRPr b="1" sz="1600"/>
            </a:lvl6pPr>
            <a:lvl7pPr indent="-228600" lvl="6" marL="3200400" algn="l">
              <a:spcBef>
                <a:spcPts val="1000"/>
              </a:spcBef>
              <a:spcAft>
                <a:spcPts val="0"/>
              </a:spcAft>
              <a:buSzPts val="1280"/>
              <a:buNone/>
              <a:defRPr b="1" sz="1600"/>
            </a:lvl7pPr>
            <a:lvl8pPr indent="-228600" lvl="7" marL="3657600" algn="l">
              <a:spcBef>
                <a:spcPts val="1000"/>
              </a:spcBef>
              <a:spcAft>
                <a:spcPts val="0"/>
              </a:spcAft>
              <a:buSzPts val="1280"/>
              <a:buNone/>
              <a:defRPr b="1" sz="1600"/>
            </a:lvl8pPr>
            <a:lvl9pPr indent="-228600" lvl="8" marL="4114800" algn="l">
              <a:spcBef>
                <a:spcPts val="1000"/>
              </a:spcBef>
              <a:spcAft>
                <a:spcPts val="0"/>
              </a:spcAft>
              <a:buSzPts val="1280"/>
              <a:buNone/>
              <a:defRPr b="1" sz="1600"/>
            </a:lvl9pPr>
          </a:lstStyle>
          <a:p/>
        </p:txBody>
      </p:sp>
      <p:sp>
        <p:nvSpPr>
          <p:cNvPr id="67" name="Google Shape;67;p23"/>
          <p:cNvSpPr txBox="1"/>
          <p:nvPr>
            <p:ph idx="4" type="body"/>
          </p:nvPr>
        </p:nvSpPr>
        <p:spPr>
          <a:xfrm>
            <a:off x="5088384" y="2737245"/>
            <a:ext cx="4185617" cy="3304117"/>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a:lvl1pPr>
            <a:lvl2pPr indent="-320040" lvl="1" marL="914400" algn="l">
              <a:spcBef>
                <a:spcPts val="1000"/>
              </a:spcBef>
              <a:spcAft>
                <a:spcPts val="0"/>
              </a:spcAft>
              <a:buSzPts val="1440"/>
              <a:buChar char="►"/>
              <a:defRPr/>
            </a:lvl2pPr>
            <a:lvl3pPr indent="-320040" lvl="2" marL="1371600" algn="l">
              <a:spcBef>
                <a:spcPts val="1000"/>
              </a:spcBef>
              <a:spcAft>
                <a:spcPts val="0"/>
              </a:spcAft>
              <a:buSzPts val="1440"/>
              <a:buChar char="►"/>
              <a:defRPr/>
            </a:lvl3pPr>
            <a:lvl4pPr indent="-320040" lvl="3" marL="1828800" algn="l">
              <a:spcBef>
                <a:spcPts val="1000"/>
              </a:spcBef>
              <a:spcAft>
                <a:spcPts val="0"/>
              </a:spcAft>
              <a:buSzPts val="1440"/>
              <a:buChar char="►"/>
              <a:defRPr/>
            </a:lvl4pPr>
            <a:lvl5pPr indent="-320040" lvl="4" marL="2286000" algn="l">
              <a:spcBef>
                <a:spcPts val="1000"/>
              </a:spcBef>
              <a:spcAft>
                <a:spcPts val="0"/>
              </a:spcAft>
              <a:buSzPts val="1440"/>
              <a:buChar char="►"/>
              <a:defRPr/>
            </a:lvl5pPr>
            <a:lvl6pPr indent="-320040" lvl="5" marL="2743200" algn="l">
              <a:spcBef>
                <a:spcPts val="1000"/>
              </a:spcBef>
              <a:spcAft>
                <a:spcPts val="0"/>
              </a:spcAft>
              <a:buSzPts val="1440"/>
              <a:buChar char="►"/>
              <a:defRPr/>
            </a:lvl6pPr>
            <a:lvl7pPr indent="-320040"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68" name="Google Shape;68;p23"/>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9" name="Google Shape;69;p23"/>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0" name="Google Shape;70;p23"/>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71" name="Shape 71"/>
        <p:cNvGrpSpPr/>
        <p:nvPr/>
      </p:nvGrpSpPr>
      <p:grpSpPr>
        <a:xfrm>
          <a:off x="0" y="0"/>
          <a:ext cx="0" cy="0"/>
          <a:chOff x="0" y="0"/>
          <a:chExt cx="0" cy="0"/>
        </a:xfrm>
      </p:grpSpPr>
      <p:sp>
        <p:nvSpPr>
          <p:cNvPr id="72" name="Google Shape;72;p24"/>
          <p:cNvSpPr txBox="1"/>
          <p:nvPr>
            <p:ph type="title"/>
          </p:nvPr>
        </p:nvSpPr>
        <p:spPr>
          <a:xfrm>
            <a:off x="677334" y="609600"/>
            <a:ext cx="8596668" cy="1320800"/>
          </a:xfrm>
          <a:prstGeom prst="rect">
            <a:avLst/>
          </a:prstGeom>
          <a:noFill/>
          <a:ln>
            <a:noFill/>
          </a:ln>
        </p:spPr>
        <p:txBody>
          <a:bodyPr anchorCtr="0" anchor="t" bIns="45700" lIns="91425" spcFirstLastPara="1" rIns="91425" wrap="square" tIns="45700">
            <a:normAutofit/>
          </a:bodyPr>
          <a:lstStyle>
            <a:lvl1pPr lvl="0" algn="l">
              <a:spcBef>
                <a:spcPts val="0"/>
              </a:spcBef>
              <a:spcAft>
                <a:spcPts val="0"/>
              </a:spcAft>
              <a:buClr>
                <a:schemeClr val="accent1"/>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3" name="Google Shape;73;p24"/>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4" name="Google Shape;74;p24"/>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5" name="Google Shape;75;p24"/>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76" name="Shape 76"/>
        <p:cNvGrpSpPr/>
        <p:nvPr/>
      </p:nvGrpSpPr>
      <p:grpSpPr>
        <a:xfrm>
          <a:off x="0" y="0"/>
          <a:ext cx="0" cy="0"/>
          <a:chOff x="0" y="0"/>
          <a:chExt cx="0" cy="0"/>
        </a:xfrm>
      </p:grpSpPr>
      <p:sp>
        <p:nvSpPr>
          <p:cNvPr id="77" name="Google Shape;77;p25"/>
          <p:cNvSpPr txBox="1"/>
          <p:nvPr>
            <p:ph type="title"/>
          </p:nvPr>
        </p:nvSpPr>
        <p:spPr>
          <a:xfrm>
            <a:off x="677334" y="1498604"/>
            <a:ext cx="3854528" cy="1278466"/>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accent1"/>
              </a:buClr>
              <a:buSzPts val="2000"/>
              <a:buFont typeface="Trebuchet MS"/>
              <a:buNone/>
              <a:defRPr sz="20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8" name="Google Shape;78;p25"/>
          <p:cNvSpPr txBox="1"/>
          <p:nvPr>
            <p:ph idx="1" type="body"/>
          </p:nvPr>
        </p:nvSpPr>
        <p:spPr>
          <a:xfrm>
            <a:off x="4760461" y="514924"/>
            <a:ext cx="4513541" cy="5526437"/>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a:lvl1pPr>
            <a:lvl2pPr indent="-320040" lvl="1" marL="914400" algn="l">
              <a:spcBef>
                <a:spcPts val="1000"/>
              </a:spcBef>
              <a:spcAft>
                <a:spcPts val="0"/>
              </a:spcAft>
              <a:buSzPts val="1440"/>
              <a:buChar char="►"/>
              <a:defRPr/>
            </a:lvl2pPr>
            <a:lvl3pPr indent="-320040" lvl="2" marL="1371600" algn="l">
              <a:spcBef>
                <a:spcPts val="1000"/>
              </a:spcBef>
              <a:spcAft>
                <a:spcPts val="0"/>
              </a:spcAft>
              <a:buSzPts val="1440"/>
              <a:buChar char="►"/>
              <a:defRPr/>
            </a:lvl3pPr>
            <a:lvl4pPr indent="-320040" lvl="3" marL="1828800" algn="l">
              <a:spcBef>
                <a:spcPts val="1000"/>
              </a:spcBef>
              <a:spcAft>
                <a:spcPts val="0"/>
              </a:spcAft>
              <a:buSzPts val="1440"/>
              <a:buChar char="►"/>
              <a:defRPr/>
            </a:lvl4pPr>
            <a:lvl5pPr indent="-320040" lvl="4" marL="2286000" algn="l">
              <a:spcBef>
                <a:spcPts val="1000"/>
              </a:spcBef>
              <a:spcAft>
                <a:spcPts val="0"/>
              </a:spcAft>
              <a:buSzPts val="1440"/>
              <a:buChar char="►"/>
              <a:defRPr/>
            </a:lvl5pPr>
            <a:lvl6pPr indent="-320040" lvl="5" marL="2743200" algn="l">
              <a:spcBef>
                <a:spcPts val="1000"/>
              </a:spcBef>
              <a:spcAft>
                <a:spcPts val="0"/>
              </a:spcAft>
              <a:buSzPts val="1440"/>
              <a:buChar char="►"/>
              <a:defRPr/>
            </a:lvl6pPr>
            <a:lvl7pPr indent="-320040"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79" name="Google Shape;79;p25"/>
          <p:cNvSpPr txBox="1"/>
          <p:nvPr>
            <p:ph idx="2" type="body"/>
          </p:nvPr>
        </p:nvSpPr>
        <p:spPr>
          <a:xfrm>
            <a:off x="677334" y="2777069"/>
            <a:ext cx="3854528" cy="2584449"/>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1120"/>
              <a:buNone/>
              <a:defRPr sz="1400"/>
            </a:lvl1pPr>
            <a:lvl2pPr indent="-228600" lvl="1" marL="914400" algn="l">
              <a:spcBef>
                <a:spcPts val="1000"/>
              </a:spcBef>
              <a:spcAft>
                <a:spcPts val="0"/>
              </a:spcAft>
              <a:buSzPts val="1120"/>
              <a:buNone/>
              <a:defRPr sz="1400"/>
            </a:lvl2pPr>
            <a:lvl3pPr indent="-228600" lvl="2" marL="1371600" algn="l">
              <a:spcBef>
                <a:spcPts val="1000"/>
              </a:spcBef>
              <a:spcAft>
                <a:spcPts val="0"/>
              </a:spcAft>
              <a:buSzPts val="960"/>
              <a:buNone/>
              <a:defRPr sz="1200"/>
            </a:lvl3pPr>
            <a:lvl4pPr indent="-228600" lvl="3" marL="1828800" algn="l">
              <a:spcBef>
                <a:spcPts val="1000"/>
              </a:spcBef>
              <a:spcAft>
                <a:spcPts val="0"/>
              </a:spcAft>
              <a:buSzPts val="800"/>
              <a:buNone/>
              <a:defRPr sz="1000"/>
            </a:lvl4pPr>
            <a:lvl5pPr indent="-228600" lvl="4" marL="2286000" algn="l">
              <a:spcBef>
                <a:spcPts val="1000"/>
              </a:spcBef>
              <a:spcAft>
                <a:spcPts val="0"/>
              </a:spcAft>
              <a:buSzPts val="800"/>
              <a:buNone/>
              <a:defRPr sz="1000"/>
            </a:lvl5pPr>
            <a:lvl6pPr indent="-228600" lvl="5" marL="2743200" algn="l">
              <a:spcBef>
                <a:spcPts val="1000"/>
              </a:spcBef>
              <a:spcAft>
                <a:spcPts val="0"/>
              </a:spcAft>
              <a:buSzPts val="800"/>
              <a:buNone/>
              <a:defRPr sz="1000"/>
            </a:lvl6pPr>
            <a:lvl7pPr indent="-228600" lvl="6" marL="3200400" algn="l">
              <a:spcBef>
                <a:spcPts val="1000"/>
              </a:spcBef>
              <a:spcAft>
                <a:spcPts val="0"/>
              </a:spcAft>
              <a:buSzPts val="800"/>
              <a:buNone/>
              <a:defRPr sz="1000"/>
            </a:lvl7pPr>
            <a:lvl8pPr indent="-228600" lvl="7" marL="3657600" algn="l">
              <a:spcBef>
                <a:spcPts val="1000"/>
              </a:spcBef>
              <a:spcAft>
                <a:spcPts val="0"/>
              </a:spcAft>
              <a:buSzPts val="800"/>
              <a:buNone/>
              <a:defRPr sz="1000"/>
            </a:lvl8pPr>
            <a:lvl9pPr indent="-228600" lvl="8" marL="4114800" algn="l">
              <a:spcBef>
                <a:spcPts val="1000"/>
              </a:spcBef>
              <a:spcAft>
                <a:spcPts val="0"/>
              </a:spcAft>
              <a:buSzPts val="800"/>
              <a:buNone/>
              <a:defRPr sz="1000"/>
            </a:lvl9pPr>
          </a:lstStyle>
          <a:p/>
        </p:txBody>
      </p:sp>
      <p:sp>
        <p:nvSpPr>
          <p:cNvPr id="80" name="Google Shape;80;p25"/>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1" name="Google Shape;81;p25"/>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2" name="Google Shape;82;p25"/>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83" name="Shape 83"/>
        <p:cNvGrpSpPr/>
        <p:nvPr/>
      </p:nvGrpSpPr>
      <p:grpSpPr>
        <a:xfrm>
          <a:off x="0" y="0"/>
          <a:ext cx="0" cy="0"/>
          <a:chOff x="0" y="0"/>
          <a:chExt cx="0" cy="0"/>
        </a:xfrm>
      </p:grpSpPr>
      <p:sp>
        <p:nvSpPr>
          <p:cNvPr id="84" name="Google Shape;84;p26"/>
          <p:cNvSpPr txBox="1"/>
          <p:nvPr>
            <p:ph type="title"/>
          </p:nvPr>
        </p:nvSpPr>
        <p:spPr>
          <a:xfrm>
            <a:off x="677334" y="4800600"/>
            <a:ext cx="8596667" cy="566738"/>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accent1"/>
              </a:buClr>
              <a:buSzPts val="2400"/>
              <a:buFont typeface="Trebuchet MS"/>
              <a:buNone/>
              <a:defRPr b="0" sz="24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5" name="Google Shape;85;p26"/>
          <p:cNvSpPr/>
          <p:nvPr>
            <p:ph idx="2" type="pic"/>
          </p:nvPr>
        </p:nvSpPr>
        <p:spPr>
          <a:xfrm>
            <a:off x="677334" y="609600"/>
            <a:ext cx="8596668" cy="3845718"/>
          </a:xfrm>
          <a:prstGeom prst="rect">
            <a:avLst/>
          </a:prstGeom>
          <a:noFill/>
          <a:ln>
            <a:noFill/>
          </a:ln>
        </p:spPr>
      </p:sp>
      <p:sp>
        <p:nvSpPr>
          <p:cNvPr id="86" name="Google Shape;86;p26"/>
          <p:cNvSpPr txBox="1"/>
          <p:nvPr>
            <p:ph idx="1" type="body"/>
          </p:nvPr>
        </p:nvSpPr>
        <p:spPr>
          <a:xfrm>
            <a:off x="677334" y="5367338"/>
            <a:ext cx="8596667" cy="674024"/>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960"/>
              <a:buNone/>
              <a:defRPr sz="1200"/>
            </a:lvl1pPr>
            <a:lvl2pPr indent="-228600" lvl="1" marL="914400" algn="l">
              <a:spcBef>
                <a:spcPts val="1000"/>
              </a:spcBef>
              <a:spcAft>
                <a:spcPts val="0"/>
              </a:spcAft>
              <a:buSzPts val="960"/>
              <a:buNone/>
              <a:defRPr sz="1200"/>
            </a:lvl2pPr>
            <a:lvl3pPr indent="-228600" lvl="2" marL="1371600" algn="l">
              <a:spcBef>
                <a:spcPts val="1000"/>
              </a:spcBef>
              <a:spcAft>
                <a:spcPts val="0"/>
              </a:spcAft>
              <a:buSzPts val="800"/>
              <a:buNone/>
              <a:defRPr sz="1000"/>
            </a:lvl3pPr>
            <a:lvl4pPr indent="-228600" lvl="3" marL="1828800" algn="l">
              <a:spcBef>
                <a:spcPts val="1000"/>
              </a:spcBef>
              <a:spcAft>
                <a:spcPts val="0"/>
              </a:spcAft>
              <a:buSzPts val="720"/>
              <a:buNone/>
              <a:defRPr sz="900"/>
            </a:lvl4pPr>
            <a:lvl5pPr indent="-228600" lvl="4" marL="2286000" algn="l">
              <a:spcBef>
                <a:spcPts val="1000"/>
              </a:spcBef>
              <a:spcAft>
                <a:spcPts val="0"/>
              </a:spcAft>
              <a:buSzPts val="720"/>
              <a:buNone/>
              <a:defRPr sz="900"/>
            </a:lvl5pPr>
            <a:lvl6pPr indent="-228600" lvl="5" marL="2743200" algn="l">
              <a:spcBef>
                <a:spcPts val="1000"/>
              </a:spcBef>
              <a:spcAft>
                <a:spcPts val="0"/>
              </a:spcAft>
              <a:buSzPts val="720"/>
              <a:buNone/>
              <a:defRPr sz="900"/>
            </a:lvl6pPr>
            <a:lvl7pPr indent="-228600" lvl="6" marL="3200400" algn="l">
              <a:spcBef>
                <a:spcPts val="1000"/>
              </a:spcBef>
              <a:spcAft>
                <a:spcPts val="0"/>
              </a:spcAft>
              <a:buSzPts val="720"/>
              <a:buNone/>
              <a:defRPr sz="900"/>
            </a:lvl7pPr>
            <a:lvl8pPr indent="-228600" lvl="7" marL="3657600" algn="l">
              <a:spcBef>
                <a:spcPts val="1000"/>
              </a:spcBef>
              <a:spcAft>
                <a:spcPts val="0"/>
              </a:spcAft>
              <a:buSzPts val="720"/>
              <a:buNone/>
              <a:defRPr sz="900"/>
            </a:lvl8pPr>
            <a:lvl9pPr indent="-228600" lvl="8" marL="4114800" algn="l">
              <a:spcBef>
                <a:spcPts val="1000"/>
              </a:spcBef>
              <a:spcAft>
                <a:spcPts val="0"/>
              </a:spcAft>
              <a:buSzPts val="720"/>
              <a:buNone/>
              <a:defRPr sz="900"/>
            </a:lvl9pPr>
          </a:lstStyle>
          <a:p/>
        </p:txBody>
      </p:sp>
      <p:sp>
        <p:nvSpPr>
          <p:cNvPr id="87" name="Google Shape;87;p26"/>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8" name="Google Shape;88;p26"/>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
        <p:nvSpPr>
          <p:cNvPr id="89" name="Google Shape;89;p26"/>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aption">
  <p:cSld name="Title and Caption">
    <p:spTree>
      <p:nvGrpSpPr>
        <p:cNvPr id="90" name="Shape 90"/>
        <p:cNvGrpSpPr/>
        <p:nvPr/>
      </p:nvGrpSpPr>
      <p:grpSpPr>
        <a:xfrm>
          <a:off x="0" y="0"/>
          <a:ext cx="0" cy="0"/>
          <a:chOff x="0" y="0"/>
          <a:chExt cx="0" cy="0"/>
        </a:xfrm>
      </p:grpSpPr>
      <p:sp>
        <p:nvSpPr>
          <p:cNvPr id="91" name="Google Shape;91;p27"/>
          <p:cNvSpPr txBox="1"/>
          <p:nvPr>
            <p:ph type="title"/>
          </p:nvPr>
        </p:nvSpPr>
        <p:spPr>
          <a:xfrm>
            <a:off x="677335" y="609600"/>
            <a:ext cx="8596668" cy="340360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accent1"/>
              </a:buClr>
              <a:buSzPts val="4400"/>
              <a:buFont typeface="Trebuchet MS"/>
              <a:buNone/>
              <a:defRPr b="0" sz="44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2" name="Google Shape;92;p27"/>
          <p:cNvSpPr txBox="1"/>
          <p:nvPr>
            <p:ph idx="1" type="body"/>
          </p:nvPr>
        </p:nvSpPr>
        <p:spPr>
          <a:xfrm>
            <a:off x="677335" y="4470400"/>
            <a:ext cx="8596668" cy="1570962"/>
          </a:xfrm>
          <a:prstGeom prst="rect">
            <a:avLst/>
          </a:prstGeom>
          <a:noFill/>
          <a:ln>
            <a:noFill/>
          </a:ln>
        </p:spPr>
        <p:txBody>
          <a:bodyPr anchorCtr="0" anchor="ctr" bIns="45700" lIns="91425" spcFirstLastPara="1" rIns="91425" wrap="square" tIns="45700">
            <a:normAutofit/>
          </a:bodyPr>
          <a:lstStyle>
            <a:lvl1pPr indent="-228600" lvl="0" marL="457200" algn="l">
              <a:spcBef>
                <a:spcPts val="1000"/>
              </a:spcBef>
              <a:spcAft>
                <a:spcPts val="0"/>
              </a:spcAft>
              <a:buSzPts val="1440"/>
              <a:buNone/>
              <a:defRPr sz="1800">
                <a:solidFill>
                  <a:srgbClr val="3F3F3F"/>
                </a:solidFill>
              </a:defRPr>
            </a:lvl1pPr>
            <a:lvl2pPr indent="-228600" lvl="1" marL="914400" algn="l">
              <a:spcBef>
                <a:spcPts val="1000"/>
              </a:spcBef>
              <a:spcAft>
                <a:spcPts val="0"/>
              </a:spcAft>
              <a:buSzPts val="1440"/>
              <a:buNone/>
              <a:defRPr sz="1800">
                <a:solidFill>
                  <a:srgbClr val="888888"/>
                </a:solidFill>
              </a:defRPr>
            </a:lvl2pPr>
            <a:lvl3pPr indent="-228600" lvl="2" marL="1371600" algn="l">
              <a:spcBef>
                <a:spcPts val="1000"/>
              </a:spcBef>
              <a:spcAft>
                <a:spcPts val="0"/>
              </a:spcAft>
              <a:buSzPts val="1280"/>
              <a:buNone/>
              <a:defRPr sz="1600">
                <a:solidFill>
                  <a:srgbClr val="888888"/>
                </a:solidFill>
              </a:defRPr>
            </a:lvl3pPr>
            <a:lvl4pPr indent="-228600" lvl="3" marL="1828800" algn="l">
              <a:spcBef>
                <a:spcPts val="1000"/>
              </a:spcBef>
              <a:spcAft>
                <a:spcPts val="0"/>
              </a:spcAft>
              <a:buSzPts val="1120"/>
              <a:buNone/>
              <a:defRPr sz="1400">
                <a:solidFill>
                  <a:srgbClr val="888888"/>
                </a:solidFill>
              </a:defRPr>
            </a:lvl4pPr>
            <a:lvl5pPr indent="-228600" lvl="4" marL="2286000" algn="l">
              <a:spcBef>
                <a:spcPts val="1000"/>
              </a:spcBef>
              <a:spcAft>
                <a:spcPts val="0"/>
              </a:spcAft>
              <a:buSzPts val="1120"/>
              <a:buNone/>
              <a:defRPr sz="1400">
                <a:solidFill>
                  <a:srgbClr val="888888"/>
                </a:solidFill>
              </a:defRPr>
            </a:lvl5pPr>
            <a:lvl6pPr indent="-228600" lvl="5" marL="2743200" algn="l">
              <a:spcBef>
                <a:spcPts val="1000"/>
              </a:spcBef>
              <a:spcAft>
                <a:spcPts val="0"/>
              </a:spcAft>
              <a:buSzPts val="1120"/>
              <a:buNone/>
              <a:defRPr sz="1400">
                <a:solidFill>
                  <a:srgbClr val="888888"/>
                </a:solidFill>
              </a:defRPr>
            </a:lvl6pPr>
            <a:lvl7pPr indent="-228600" lvl="6" marL="3200400" algn="l">
              <a:spcBef>
                <a:spcPts val="1000"/>
              </a:spcBef>
              <a:spcAft>
                <a:spcPts val="0"/>
              </a:spcAft>
              <a:buSzPts val="1120"/>
              <a:buNone/>
              <a:defRPr sz="1400">
                <a:solidFill>
                  <a:srgbClr val="888888"/>
                </a:solidFill>
              </a:defRPr>
            </a:lvl7pPr>
            <a:lvl8pPr indent="-228600" lvl="7" marL="3657600" algn="l">
              <a:spcBef>
                <a:spcPts val="1000"/>
              </a:spcBef>
              <a:spcAft>
                <a:spcPts val="0"/>
              </a:spcAft>
              <a:buSzPts val="1120"/>
              <a:buNone/>
              <a:defRPr sz="1400">
                <a:solidFill>
                  <a:srgbClr val="888888"/>
                </a:solidFill>
              </a:defRPr>
            </a:lvl8pPr>
            <a:lvl9pPr indent="-228600" lvl="8" marL="4114800" algn="l">
              <a:spcBef>
                <a:spcPts val="1000"/>
              </a:spcBef>
              <a:spcAft>
                <a:spcPts val="0"/>
              </a:spcAft>
              <a:buSzPts val="1120"/>
              <a:buNone/>
              <a:defRPr sz="1400">
                <a:solidFill>
                  <a:srgbClr val="888888"/>
                </a:solidFill>
              </a:defRPr>
            </a:lvl9pPr>
          </a:lstStyle>
          <a:p/>
        </p:txBody>
      </p:sp>
      <p:sp>
        <p:nvSpPr>
          <p:cNvPr id="93" name="Google Shape;93;p27"/>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4" name="Google Shape;94;p27"/>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5" name="Google Shape;95;p27"/>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 with Caption">
  <p:cSld name="Quote with Caption">
    <p:spTree>
      <p:nvGrpSpPr>
        <p:cNvPr id="96" name="Shape 96"/>
        <p:cNvGrpSpPr/>
        <p:nvPr/>
      </p:nvGrpSpPr>
      <p:grpSpPr>
        <a:xfrm>
          <a:off x="0" y="0"/>
          <a:ext cx="0" cy="0"/>
          <a:chOff x="0" y="0"/>
          <a:chExt cx="0" cy="0"/>
        </a:xfrm>
      </p:grpSpPr>
      <p:sp>
        <p:nvSpPr>
          <p:cNvPr id="97" name="Google Shape;97;p28"/>
          <p:cNvSpPr txBox="1"/>
          <p:nvPr>
            <p:ph type="title"/>
          </p:nvPr>
        </p:nvSpPr>
        <p:spPr>
          <a:xfrm>
            <a:off x="931334" y="609600"/>
            <a:ext cx="8094134" cy="302260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accent1"/>
              </a:buClr>
              <a:buSzPts val="4400"/>
              <a:buFont typeface="Trebuchet MS"/>
              <a:buNone/>
              <a:defRPr b="0" sz="44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8" name="Google Shape;98;p28"/>
          <p:cNvSpPr txBox="1"/>
          <p:nvPr>
            <p:ph idx="1" type="body"/>
          </p:nvPr>
        </p:nvSpPr>
        <p:spPr>
          <a:xfrm>
            <a:off x="1366139" y="3632200"/>
            <a:ext cx="7224524" cy="381000"/>
          </a:xfrm>
          <a:prstGeom prst="rect">
            <a:avLst/>
          </a:prstGeom>
          <a:noFill/>
          <a:ln>
            <a:noFill/>
          </a:ln>
        </p:spPr>
        <p:txBody>
          <a:bodyPr anchorCtr="0" anchor="ctr" bIns="45700" lIns="91425" spcFirstLastPara="1" rIns="91425" wrap="square" tIns="45700">
            <a:noAutofit/>
          </a:bodyPr>
          <a:lstStyle>
            <a:lvl1pPr indent="-228600" lvl="0" marL="457200" algn="l">
              <a:spcBef>
                <a:spcPts val="1000"/>
              </a:spcBef>
              <a:spcAft>
                <a:spcPts val="0"/>
              </a:spcAft>
              <a:buSzPts val="1280"/>
              <a:buFont typeface="Trebuchet MS"/>
              <a:buNone/>
              <a:defRPr sz="1600">
                <a:solidFill>
                  <a:srgbClr val="7F7F7F"/>
                </a:solidFill>
              </a:defRPr>
            </a:lvl1pPr>
            <a:lvl2pPr indent="-228600" lvl="1" marL="914400" algn="l">
              <a:spcBef>
                <a:spcPts val="1000"/>
              </a:spcBef>
              <a:spcAft>
                <a:spcPts val="0"/>
              </a:spcAft>
              <a:buSzPts val="1280"/>
              <a:buFont typeface="Trebuchet MS"/>
              <a:buNone/>
              <a:defRPr/>
            </a:lvl2pPr>
            <a:lvl3pPr indent="-228600" lvl="2" marL="1371600" algn="l">
              <a:spcBef>
                <a:spcPts val="1000"/>
              </a:spcBef>
              <a:spcAft>
                <a:spcPts val="0"/>
              </a:spcAft>
              <a:buSzPts val="1120"/>
              <a:buFont typeface="Trebuchet MS"/>
              <a:buNone/>
              <a:defRPr/>
            </a:lvl3pPr>
            <a:lvl4pPr indent="-228600" lvl="3" marL="1828800" algn="l">
              <a:spcBef>
                <a:spcPts val="1000"/>
              </a:spcBef>
              <a:spcAft>
                <a:spcPts val="0"/>
              </a:spcAft>
              <a:buSzPts val="960"/>
              <a:buFont typeface="Trebuchet MS"/>
              <a:buNone/>
              <a:defRPr/>
            </a:lvl4pPr>
            <a:lvl5pPr indent="-228600" lvl="4" marL="2286000" algn="l">
              <a:spcBef>
                <a:spcPts val="1000"/>
              </a:spcBef>
              <a:spcAft>
                <a:spcPts val="0"/>
              </a:spcAft>
              <a:buSzPts val="960"/>
              <a:buFont typeface="Trebuchet MS"/>
              <a:buNone/>
              <a:defRPr/>
            </a:lvl5pPr>
            <a:lvl6pPr indent="-320040" lvl="5" marL="2743200" algn="l">
              <a:spcBef>
                <a:spcPts val="1000"/>
              </a:spcBef>
              <a:spcAft>
                <a:spcPts val="0"/>
              </a:spcAft>
              <a:buSzPts val="1440"/>
              <a:buChar char="►"/>
              <a:defRPr/>
            </a:lvl6pPr>
            <a:lvl7pPr indent="-320040"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99" name="Google Shape;99;p28"/>
          <p:cNvSpPr txBox="1"/>
          <p:nvPr>
            <p:ph idx="2" type="body"/>
          </p:nvPr>
        </p:nvSpPr>
        <p:spPr>
          <a:xfrm>
            <a:off x="677335" y="4470400"/>
            <a:ext cx="8596668" cy="1570962"/>
          </a:xfrm>
          <a:prstGeom prst="rect">
            <a:avLst/>
          </a:prstGeom>
          <a:noFill/>
          <a:ln>
            <a:noFill/>
          </a:ln>
        </p:spPr>
        <p:txBody>
          <a:bodyPr anchorCtr="0" anchor="ctr" bIns="45700" lIns="91425" spcFirstLastPara="1" rIns="91425" wrap="square" tIns="45700">
            <a:normAutofit/>
          </a:bodyPr>
          <a:lstStyle>
            <a:lvl1pPr indent="-228600" lvl="0" marL="457200" algn="l">
              <a:spcBef>
                <a:spcPts val="1000"/>
              </a:spcBef>
              <a:spcAft>
                <a:spcPts val="0"/>
              </a:spcAft>
              <a:buSzPts val="1440"/>
              <a:buNone/>
              <a:defRPr sz="1800">
                <a:solidFill>
                  <a:srgbClr val="3F3F3F"/>
                </a:solidFill>
              </a:defRPr>
            </a:lvl1pPr>
            <a:lvl2pPr indent="-228600" lvl="1" marL="914400" algn="l">
              <a:spcBef>
                <a:spcPts val="1000"/>
              </a:spcBef>
              <a:spcAft>
                <a:spcPts val="0"/>
              </a:spcAft>
              <a:buSzPts val="1440"/>
              <a:buNone/>
              <a:defRPr sz="1800">
                <a:solidFill>
                  <a:srgbClr val="888888"/>
                </a:solidFill>
              </a:defRPr>
            </a:lvl2pPr>
            <a:lvl3pPr indent="-228600" lvl="2" marL="1371600" algn="l">
              <a:spcBef>
                <a:spcPts val="1000"/>
              </a:spcBef>
              <a:spcAft>
                <a:spcPts val="0"/>
              </a:spcAft>
              <a:buSzPts val="1280"/>
              <a:buNone/>
              <a:defRPr sz="1600">
                <a:solidFill>
                  <a:srgbClr val="888888"/>
                </a:solidFill>
              </a:defRPr>
            </a:lvl3pPr>
            <a:lvl4pPr indent="-228600" lvl="3" marL="1828800" algn="l">
              <a:spcBef>
                <a:spcPts val="1000"/>
              </a:spcBef>
              <a:spcAft>
                <a:spcPts val="0"/>
              </a:spcAft>
              <a:buSzPts val="1120"/>
              <a:buNone/>
              <a:defRPr sz="1400">
                <a:solidFill>
                  <a:srgbClr val="888888"/>
                </a:solidFill>
              </a:defRPr>
            </a:lvl4pPr>
            <a:lvl5pPr indent="-228600" lvl="4" marL="2286000" algn="l">
              <a:spcBef>
                <a:spcPts val="1000"/>
              </a:spcBef>
              <a:spcAft>
                <a:spcPts val="0"/>
              </a:spcAft>
              <a:buSzPts val="1120"/>
              <a:buNone/>
              <a:defRPr sz="1400">
                <a:solidFill>
                  <a:srgbClr val="888888"/>
                </a:solidFill>
              </a:defRPr>
            </a:lvl5pPr>
            <a:lvl6pPr indent="-228600" lvl="5" marL="2743200" algn="l">
              <a:spcBef>
                <a:spcPts val="1000"/>
              </a:spcBef>
              <a:spcAft>
                <a:spcPts val="0"/>
              </a:spcAft>
              <a:buSzPts val="1120"/>
              <a:buNone/>
              <a:defRPr sz="1400">
                <a:solidFill>
                  <a:srgbClr val="888888"/>
                </a:solidFill>
              </a:defRPr>
            </a:lvl6pPr>
            <a:lvl7pPr indent="-228600" lvl="6" marL="3200400" algn="l">
              <a:spcBef>
                <a:spcPts val="1000"/>
              </a:spcBef>
              <a:spcAft>
                <a:spcPts val="0"/>
              </a:spcAft>
              <a:buSzPts val="1120"/>
              <a:buNone/>
              <a:defRPr sz="1400">
                <a:solidFill>
                  <a:srgbClr val="888888"/>
                </a:solidFill>
              </a:defRPr>
            </a:lvl7pPr>
            <a:lvl8pPr indent="-228600" lvl="7" marL="3657600" algn="l">
              <a:spcBef>
                <a:spcPts val="1000"/>
              </a:spcBef>
              <a:spcAft>
                <a:spcPts val="0"/>
              </a:spcAft>
              <a:buSzPts val="1120"/>
              <a:buNone/>
              <a:defRPr sz="1400">
                <a:solidFill>
                  <a:srgbClr val="888888"/>
                </a:solidFill>
              </a:defRPr>
            </a:lvl8pPr>
            <a:lvl9pPr indent="-228600" lvl="8" marL="4114800" algn="l">
              <a:spcBef>
                <a:spcPts val="1000"/>
              </a:spcBef>
              <a:spcAft>
                <a:spcPts val="0"/>
              </a:spcAft>
              <a:buSzPts val="1120"/>
              <a:buNone/>
              <a:defRPr sz="1400">
                <a:solidFill>
                  <a:srgbClr val="888888"/>
                </a:solidFill>
              </a:defRPr>
            </a:lvl9pPr>
          </a:lstStyle>
          <a:p/>
        </p:txBody>
      </p:sp>
      <p:sp>
        <p:nvSpPr>
          <p:cNvPr id="100" name="Google Shape;100;p28"/>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1" name="Google Shape;101;p28"/>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2" name="Google Shape;102;p28"/>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
        <p:nvSpPr>
          <p:cNvPr id="103" name="Google Shape;103;p28"/>
          <p:cNvSpPr txBox="1"/>
          <p:nvPr/>
        </p:nvSpPr>
        <p:spPr>
          <a:xfrm>
            <a:off x="541870" y="790378"/>
            <a:ext cx="609600" cy="584776"/>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rPr lang="en-GB" sz="8000">
                <a:solidFill>
                  <a:srgbClr val="9EDFF5"/>
                </a:solidFill>
                <a:latin typeface="Arial"/>
                <a:ea typeface="Arial"/>
                <a:cs typeface="Arial"/>
                <a:sym typeface="Arial"/>
              </a:rPr>
              <a:t>“</a:t>
            </a:r>
            <a:endParaRPr/>
          </a:p>
        </p:txBody>
      </p:sp>
      <p:sp>
        <p:nvSpPr>
          <p:cNvPr id="104" name="Google Shape;104;p28"/>
          <p:cNvSpPr txBox="1"/>
          <p:nvPr/>
        </p:nvSpPr>
        <p:spPr>
          <a:xfrm>
            <a:off x="8893011" y="2886556"/>
            <a:ext cx="609600" cy="584776"/>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rPr lang="en-GB" sz="8000">
                <a:solidFill>
                  <a:srgbClr val="9EDFF5"/>
                </a:solidFill>
                <a:latin typeface="Arial"/>
                <a:ea typeface="Arial"/>
                <a:cs typeface="Arial"/>
                <a:sym typeface="Arial"/>
              </a:rPr>
              <a:t>”</a:t>
            </a:r>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Name Card">
  <p:cSld name="Name Card">
    <p:spTree>
      <p:nvGrpSpPr>
        <p:cNvPr id="105" name="Shape 105"/>
        <p:cNvGrpSpPr/>
        <p:nvPr/>
      </p:nvGrpSpPr>
      <p:grpSpPr>
        <a:xfrm>
          <a:off x="0" y="0"/>
          <a:ext cx="0" cy="0"/>
          <a:chOff x="0" y="0"/>
          <a:chExt cx="0" cy="0"/>
        </a:xfrm>
      </p:grpSpPr>
      <p:sp>
        <p:nvSpPr>
          <p:cNvPr id="106" name="Google Shape;106;p29"/>
          <p:cNvSpPr txBox="1"/>
          <p:nvPr>
            <p:ph type="title"/>
          </p:nvPr>
        </p:nvSpPr>
        <p:spPr>
          <a:xfrm>
            <a:off x="677335" y="1931988"/>
            <a:ext cx="8596668" cy="2595460"/>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accent1"/>
              </a:buClr>
              <a:buSzPts val="4400"/>
              <a:buFont typeface="Trebuchet MS"/>
              <a:buNone/>
              <a:defRPr b="0" sz="44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7" name="Google Shape;107;p29"/>
          <p:cNvSpPr txBox="1"/>
          <p:nvPr>
            <p:ph idx="1" type="body"/>
          </p:nvPr>
        </p:nvSpPr>
        <p:spPr>
          <a:xfrm>
            <a:off x="677335" y="4527448"/>
            <a:ext cx="8596668" cy="1513914"/>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1440"/>
              <a:buNone/>
              <a:defRPr sz="1800">
                <a:solidFill>
                  <a:srgbClr val="3F3F3F"/>
                </a:solidFill>
              </a:defRPr>
            </a:lvl1pPr>
            <a:lvl2pPr indent="-228600" lvl="1" marL="914400" algn="l">
              <a:spcBef>
                <a:spcPts val="1000"/>
              </a:spcBef>
              <a:spcAft>
                <a:spcPts val="0"/>
              </a:spcAft>
              <a:buSzPts val="1440"/>
              <a:buNone/>
              <a:defRPr sz="1800">
                <a:solidFill>
                  <a:srgbClr val="888888"/>
                </a:solidFill>
              </a:defRPr>
            </a:lvl2pPr>
            <a:lvl3pPr indent="-228600" lvl="2" marL="1371600" algn="l">
              <a:spcBef>
                <a:spcPts val="1000"/>
              </a:spcBef>
              <a:spcAft>
                <a:spcPts val="0"/>
              </a:spcAft>
              <a:buSzPts val="1280"/>
              <a:buNone/>
              <a:defRPr sz="1600">
                <a:solidFill>
                  <a:srgbClr val="888888"/>
                </a:solidFill>
              </a:defRPr>
            </a:lvl3pPr>
            <a:lvl4pPr indent="-228600" lvl="3" marL="1828800" algn="l">
              <a:spcBef>
                <a:spcPts val="1000"/>
              </a:spcBef>
              <a:spcAft>
                <a:spcPts val="0"/>
              </a:spcAft>
              <a:buSzPts val="1120"/>
              <a:buNone/>
              <a:defRPr sz="1400">
                <a:solidFill>
                  <a:srgbClr val="888888"/>
                </a:solidFill>
              </a:defRPr>
            </a:lvl4pPr>
            <a:lvl5pPr indent="-228600" lvl="4" marL="2286000" algn="l">
              <a:spcBef>
                <a:spcPts val="1000"/>
              </a:spcBef>
              <a:spcAft>
                <a:spcPts val="0"/>
              </a:spcAft>
              <a:buSzPts val="1120"/>
              <a:buNone/>
              <a:defRPr sz="1400">
                <a:solidFill>
                  <a:srgbClr val="888888"/>
                </a:solidFill>
              </a:defRPr>
            </a:lvl5pPr>
            <a:lvl6pPr indent="-228600" lvl="5" marL="2743200" algn="l">
              <a:spcBef>
                <a:spcPts val="1000"/>
              </a:spcBef>
              <a:spcAft>
                <a:spcPts val="0"/>
              </a:spcAft>
              <a:buSzPts val="1120"/>
              <a:buNone/>
              <a:defRPr sz="1400">
                <a:solidFill>
                  <a:srgbClr val="888888"/>
                </a:solidFill>
              </a:defRPr>
            </a:lvl6pPr>
            <a:lvl7pPr indent="-228600" lvl="6" marL="3200400" algn="l">
              <a:spcBef>
                <a:spcPts val="1000"/>
              </a:spcBef>
              <a:spcAft>
                <a:spcPts val="0"/>
              </a:spcAft>
              <a:buSzPts val="1120"/>
              <a:buNone/>
              <a:defRPr sz="1400">
                <a:solidFill>
                  <a:srgbClr val="888888"/>
                </a:solidFill>
              </a:defRPr>
            </a:lvl7pPr>
            <a:lvl8pPr indent="-228600" lvl="7" marL="3657600" algn="l">
              <a:spcBef>
                <a:spcPts val="1000"/>
              </a:spcBef>
              <a:spcAft>
                <a:spcPts val="0"/>
              </a:spcAft>
              <a:buSzPts val="1120"/>
              <a:buNone/>
              <a:defRPr sz="1400">
                <a:solidFill>
                  <a:srgbClr val="888888"/>
                </a:solidFill>
              </a:defRPr>
            </a:lvl8pPr>
            <a:lvl9pPr indent="-228600" lvl="8" marL="4114800" algn="l">
              <a:spcBef>
                <a:spcPts val="1000"/>
              </a:spcBef>
              <a:spcAft>
                <a:spcPts val="0"/>
              </a:spcAft>
              <a:buSzPts val="1120"/>
              <a:buNone/>
              <a:defRPr sz="1400">
                <a:solidFill>
                  <a:srgbClr val="888888"/>
                </a:solidFill>
              </a:defRPr>
            </a:lvl9pPr>
          </a:lstStyle>
          <a:p/>
        </p:txBody>
      </p:sp>
      <p:sp>
        <p:nvSpPr>
          <p:cNvPr id="108" name="Google Shape;108;p29"/>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9" name="Google Shape;109;p29"/>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0" name="Google Shape;110;p29"/>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 Name Card">
  <p:cSld name="Quote Name Card">
    <p:spTree>
      <p:nvGrpSpPr>
        <p:cNvPr id="111" name="Shape 111"/>
        <p:cNvGrpSpPr/>
        <p:nvPr/>
      </p:nvGrpSpPr>
      <p:grpSpPr>
        <a:xfrm>
          <a:off x="0" y="0"/>
          <a:ext cx="0" cy="0"/>
          <a:chOff x="0" y="0"/>
          <a:chExt cx="0" cy="0"/>
        </a:xfrm>
      </p:grpSpPr>
      <p:sp>
        <p:nvSpPr>
          <p:cNvPr id="112" name="Google Shape;112;p30"/>
          <p:cNvSpPr txBox="1"/>
          <p:nvPr>
            <p:ph type="title"/>
          </p:nvPr>
        </p:nvSpPr>
        <p:spPr>
          <a:xfrm>
            <a:off x="931334" y="609600"/>
            <a:ext cx="8094134" cy="302260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accent1"/>
              </a:buClr>
              <a:buSzPts val="4400"/>
              <a:buFont typeface="Trebuchet MS"/>
              <a:buNone/>
              <a:defRPr b="0" sz="44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3" name="Google Shape;113;p30"/>
          <p:cNvSpPr txBox="1"/>
          <p:nvPr>
            <p:ph idx="1" type="body"/>
          </p:nvPr>
        </p:nvSpPr>
        <p:spPr>
          <a:xfrm>
            <a:off x="677332" y="4013200"/>
            <a:ext cx="8596669" cy="514248"/>
          </a:xfrm>
          <a:prstGeom prst="rect">
            <a:avLst/>
          </a:prstGeom>
          <a:noFill/>
          <a:ln>
            <a:noFill/>
          </a:ln>
        </p:spPr>
        <p:txBody>
          <a:bodyPr anchorCtr="0" anchor="b" bIns="45700" lIns="91425" spcFirstLastPara="1" rIns="91425" wrap="square" tIns="45700">
            <a:noAutofit/>
          </a:bodyPr>
          <a:lstStyle>
            <a:lvl1pPr indent="-228600" lvl="0" marL="457200" algn="l">
              <a:spcBef>
                <a:spcPts val="1000"/>
              </a:spcBef>
              <a:spcAft>
                <a:spcPts val="0"/>
              </a:spcAft>
              <a:buSzPts val="1920"/>
              <a:buFont typeface="Trebuchet MS"/>
              <a:buNone/>
              <a:defRPr sz="2400">
                <a:solidFill>
                  <a:srgbClr val="3F3F3F"/>
                </a:solidFill>
              </a:defRPr>
            </a:lvl1pPr>
            <a:lvl2pPr indent="-228600" lvl="1" marL="914400" algn="l">
              <a:spcBef>
                <a:spcPts val="1000"/>
              </a:spcBef>
              <a:spcAft>
                <a:spcPts val="0"/>
              </a:spcAft>
              <a:buSzPts val="1280"/>
              <a:buFont typeface="Trebuchet MS"/>
              <a:buNone/>
              <a:defRPr/>
            </a:lvl2pPr>
            <a:lvl3pPr indent="-228600" lvl="2" marL="1371600" algn="l">
              <a:spcBef>
                <a:spcPts val="1000"/>
              </a:spcBef>
              <a:spcAft>
                <a:spcPts val="0"/>
              </a:spcAft>
              <a:buSzPts val="1120"/>
              <a:buFont typeface="Trebuchet MS"/>
              <a:buNone/>
              <a:defRPr/>
            </a:lvl3pPr>
            <a:lvl4pPr indent="-228600" lvl="3" marL="1828800" algn="l">
              <a:spcBef>
                <a:spcPts val="1000"/>
              </a:spcBef>
              <a:spcAft>
                <a:spcPts val="0"/>
              </a:spcAft>
              <a:buSzPts val="960"/>
              <a:buFont typeface="Trebuchet MS"/>
              <a:buNone/>
              <a:defRPr/>
            </a:lvl4pPr>
            <a:lvl5pPr indent="-228600" lvl="4" marL="2286000" algn="l">
              <a:spcBef>
                <a:spcPts val="1000"/>
              </a:spcBef>
              <a:spcAft>
                <a:spcPts val="0"/>
              </a:spcAft>
              <a:buSzPts val="960"/>
              <a:buFont typeface="Trebuchet MS"/>
              <a:buNone/>
              <a:defRPr/>
            </a:lvl5pPr>
            <a:lvl6pPr indent="-320040" lvl="5" marL="2743200" algn="l">
              <a:spcBef>
                <a:spcPts val="1000"/>
              </a:spcBef>
              <a:spcAft>
                <a:spcPts val="0"/>
              </a:spcAft>
              <a:buSzPts val="1440"/>
              <a:buChar char="►"/>
              <a:defRPr/>
            </a:lvl6pPr>
            <a:lvl7pPr indent="-320040"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114" name="Google Shape;114;p30"/>
          <p:cNvSpPr txBox="1"/>
          <p:nvPr>
            <p:ph idx="2" type="body"/>
          </p:nvPr>
        </p:nvSpPr>
        <p:spPr>
          <a:xfrm>
            <a:off x="677335" y="4527448"/>
            <a:ext cx="8596668" cy="1513914"/>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1440"/>
              <a:buNone/>
              <a:defRPr sz="1800">
                <a:solidFill>
                  <a:srgbClr val="7F7F7F"/>
                </a:solidFill>
              </a:defRPr>
            </a:lvl1pPr>
            <a:lvl2pPr indent="-228600" lvl="1" marL="914400" algn="l">
              <a:spcBef>
                <a:spcPts val="1000"/>
              </a:spcBef>
              <a:spcAft>
                <a:spcPts val="0"/>
              </a:spcAft>
              <a:buSzPts val="1440"/>
              <a:buNone/>
              <a:defRPr sz="1800">
                <a:solidFill>
                  <a:srgbClr val="888888"/>
                </a:solidFill>
              </a:defRPr>
            </a:lvl2pPr>
            <a:lvl3pPr indent="-228600" lvl="2" marL="1371600" algn="l">
              <a:spcBef>
                <a:spcPts val="1000"/>
              </a:spcBef>
              <a:spcAft>
                <a:spcPts val="0"/>
              </a:spcAft>
              <a:buSzPts val="1280"/>
              <a:buNone/>
              <a:defRPr sz="1600">
                <a:solidFill>
                  <a:srgbClr val="888888"/>
                </a:solidFill>
              </a:defRPr>
            </a:lvl3pPr>
            <a:lvl4pPr indent="-228600" lvl="3" marL="1828800" algn="l">
              <a:spcBef>
                <a:spcPts val="1000"/>
              </a:spcBef>
              <a:spcAft>
                <a:spcPts val="0"/>
              </a:spcAft>
              <a:buSzPts val="1120"/>
              <a:buNone/>
              <a:defRPr sz="1400">
                <a:solidFill>
                  <a:srgbClr val="888888"/>
                </a:solidFill>
              </a:defRPr>
            </a:lvl4pPr>
            <a:lvl5pPr indent="-228600" lvl="4" marL="2286000" algn="l">
              <a:spcBef>
                <a:spcPts val="1000"/>
              </a:spcBef>
              <a:spcAft>
                <a:spcPts val="0"/>
              </a:spcAft>
              <a:buSzPts val="1120"/>
              <a:buNone/>
              <a:defRPr sz="1400">
                <a:solidFill>
                  <a:srgbClr val="888888"/>
                </a:solidFill>
              </a:defRPr>
            </a:lvl5pPr>
            <a:lvl6pPr indent="-228600" lvl="5" marL="2743200" algn="l">
              <a:spcBef>
                <a:spcPts val="1000"/>
              </a:spcBef>
              <a:spcAft>
                <a:spcPts val="0"/>
              </a:spcAft>
              <a:buSzPts val="1120"/>
              <a:buNone/>
              <a:defRPr sz="1400">
                <a:solidFill>
                  <a:srgbClr val="888888"/>
                </a:solidFill>
              </a:defRPr>
            </a:lvl6pPr>
            <a:lvl7pPr indent="-228600" lvl="6" marL="3200400" algn="l">
              <a:spcBef>
                <a:spcPts val="1000"/>
              </a:spcBef>
              <a:spcAft>
                <a:spcPts val="0"/>
              </a:spcAft>
              <a:buSzPts val="1120"/>
              <a:buNone/>
              <a:defRPr sz="1400">
                <a:solidFill>
                  <a:srgbClr val="888888"/>
                </a:solidFill>
              </a:defRPr>
            </a:lvl7pPr>
            <a:lvl8pPr indent="-228600" lvl="7" marL="3657600" algn="l">
              <a:spcBef>
                <a:spcPts val="1000"/>
              </a:spcBef>
              <a:spcAft>
                <a:spcPts val="0"/>
              </a:spcAft>
              <a:buSzPts val="1120"/>
              <a:buNone/>
              <a:defRPr sz="1400">
                <a:solidFill>
                  <a:srgbClr val="888888"/>
                </a:solidFill>
              </a:defRPr>
            </a:lvl8pPr>
            <a:lvl9pPr indent="-228600" lvl="8" marL="4114800" algn="l">
              <a:spcBef>
                <a:spcPts val="1000"/>
              </a:spcBef>
              <a:spcAft>
                <a:spcPts val="0"/>
              </a:spcAft>
              <a:buSzPts val="1120"/>
              <a:buNone/>
              <a:defRPr sz="1400">
                <a:solidFill>
                  <a:srgbClr val="888888"/>
                </a:solidFill>
              </a:defRPr>
            </a:lvl9pPr>
          </a:lstStyle>
          <a:p/>
        </p:txBody>
      </p:sp>
      <p:sp>
        <p:nvSpPr>
          <p:cNvPr id="115" name="Google Shape;115;p30"/>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6" name="Google Shape;116;p30"/>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7" name="Google Shape;117;p30"/>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
        <p:nvSpPr>
          <p:cNvPr id="118" name="Google Shape;118;p30"/>
          <p:cNvSpPr txBox="1"/>
          <p:nvPr/>
        </p:nvSpPr>
        <p:spPr>
          <a:xfrm>
            <a:off x="541870" y="790378"/>
            <a:ext cx="609600" cy="584776"/>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rPr lang="en-GB" sz="8000">
                <a:solidFill>
                  <a:srgbClr val="9EDFF5"/>
                </a:solidFill>
                <a:latin typeface="Arial"/>
                <a:ea typeface="Arial"/>
                <a:cs typeface="Arial"/>
                <a:sym typeface="Arial"/>
              </a:rPr>
              <a:t>“</a:t>
            </a:r>
            <a:endParaRPr/>
          </a:p>
        </p:txBody>
      </p:sp>
      <p:sp>
        <p:nvSpPr>
          <p:cNvPr id="119" name="Google Shape;119;p30"/>
          <p:cNvSpPr txBox="1"/>
          <p:nvPr/>
        </p:nvSpPr>
        <p:spPr>
          <a:xfrm>
            <a:off x="8893011" y="2886556"/>
            <a:ext cx="609600" cy="584776"/>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rPr lang="en-GB" sz="8000">
                <a:solidFill>
                  <a:srgbClr val="9EDFF5"/>
                </a:solidFill>
                <a:latin typeface="Arial"/>
                <a:ea typeface="Arial"/>
                <a:cs typeface="Arial"/>
                <a:sym typeface="Arial"/>
              </a:rPr>
              <a:t>”</a:t>
            </a:r>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rue or False">
  <p:cSld name="True or False">
    <p:spTree>
      <p:nvGrpSpPr>
        <p:cNvPr id="120" name="Shape 120"/>
        <p:cNvGrpSpPr/>
        <p:nvPr/>
      </p:nvGrpSpPr>
      <p:grpSpPr>
        <a:xfrm>
          <a:off x="0" y="0"/>
          <a:ext cx="0" cy="0"/>
          <a:chOff x="0" y="0"/>
          <a:chExt cx="0" cy="0"/>
        </a:xfrm>
      </p:grpSpPr>
      <p:sp>
        <p:nvSpPr>
          <p:cNvPr id="121" name="Google Shape;121;p31"/>
          <p:cNvSpPr txBox="1"/>
          <p:nvPr>
            <p:ph type="title"/>
          </p:nvPr>
        </p:nvSpPr>
        <p:spPr>
          <a:xfrm>
            <a:off x="685799" y="609600"/>
            <a:ext cx="8588203" cy="302260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accent1"/>
              </a:buClr>
              <a:buSzPts val="4400"/>
              <a:buFont typeface="Trebuchet MS"/>
              <a:buNone/>
              <a:defRPr b="0" sz="44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2" name="Google Shape;122;p31"/>
          <p:cNvSpPr txBox="1"/>
          <p:nvPr>
            <p:ph idx="1" type="body"/>
          </p:nvPr>
        </p:nvSpPr>
        <p:spPr>
          <a:xfrm>
            <a:off x="677332" y="4013200"/>
            <a:ext cx="8596669" cy="514248"/>
          </a:xfrm>
          <a:prstGeom prst="rect">
            <a:avLst/>
          </a:prstGeom>
          <a:noFill/>
          <a:ln>
            <a:noFill/>
          </a:ln>
        </p:spPr>
        <p:txBody>
          <a:bodyPr anchorCtr="0" anchor="b" bIns="45700" lIns="91425" spcFirstLastPara="1" rIns="91425" wrap="square" tIns="45700">
            <a:noAutofit/>
          </a:bodyPr>
          <a:lstStyle>
            <a:lvl1pPr indent="-228600" lvl="0" marL="457200" algn="l">
              <a:spcBef>
                <a:spcPts val="1000"/>
              </a:spcBef>
              <a:spcAft>
                <a:spcPts val="0"/>
              </a:spcAft>
              <a:buSzPts val="1920"/>
              <a:buFont typeface="Trebuchet MS"/>
              <a:buNone/>
              <a:defRPr sz="2400">
                <a:solidFill>
                  <a:schemeClr val="accent1"/>
                </a:solidFill>
              </a:defRPr>
            </a:lvl1pPr>
            <a:lvl2pPr indent="-228600" lvl="1" marL="914400" algn="l">
              <a:spcBef>
                <a:spcPts val="1000"/>
              </a:spcBef>
              <a:spcAft>
                <a:spcPts val="0"/>
              </a:spcAft>
              <a:buSzPts val="1280"/>
              <a:buFont typeface="Trebuchet MS"/>
              <a:buNone/>
              <a:defRPr/>
            </a:lvl2pPr>
            <a:lvl3pPr indent="-228600" lvl="2" marL="1371600" algn="l">
              <a:spcBef>
                <a:spcPts val="1000"/>
              </a:spcBef>
              <a:spcAft>
                <a:spcPts val="0"/>
              </a:spcAft>
              <a:buSzPts val="1120"/>
              <a:buFont typeface="Trebuchet MS"/>
              <a:buNone/>
              <a:defRPr/>
            </a:lvl3pPr>
            <a:lvl4pPr indent="-228600" lvl="3" marL="1828800" algn="l">
              <a:spcBef>
                <a:spcPts val="1000"/>
              </a:spcBef>
              <a:spcAft>
                <a:spcPts val="0"/>
              </a:spcAft>
              <a:buSzPts val="960"/>
              <a:buFont typeface="Trebuchet MS"/>
              <a:buNone/>
              <a:defRPr/>
            </a:lvl4pPr>
            <a:lvl5pPr indent="-228600" lvl="4" marL="2286000" algn="l">
              <a:spcBef>
                <a:spcPts val="1000"/>
              </a:spcBef>
              <a:spcAft>
                <a:spcPts val="0"/>
              </a:spcAft>
              <a:buSzPts val="960"/>
              <a:buFont typeface="Trebuchet MS"/>
              <a:buNone/>
              <a:defRPr/>
            </a:lvl5pPr>
            <a:lvl6pPr indent="-320040" lvl="5" marL="2743200" algn="l">
              <a:spcBef>
                <a:spcPts val="1000"/>
              </a:spcBef>
              <a:spcAft>
                <a:spcPts val="0"/>
              </a:spcAft>
              <a:buSzPts val="1440"/>
              <a:buChar char="►"/>
              <a:defRPr/>
            </a:lvl6pPr>
            <a:lvl7pPr indent="-320040"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123" name="Google Shape;123;p31"/>
          <p:cNvSpPr txBox="1"/>
          <p:nvPr>
            <p:ph idx="2" type="body"/>
          </p:nvPr>
        </p:nvSpPr>
        <p:spPr>
          <a:xfrm>
            <a:off x="677335" y="4527448"/>
            <a:ext cx="8596668" cy="1513914"/>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1440"/>
              <a:buNone/>
              <a:defRPr sz="1800">
                <a:solidFill>
                  <a:srgbClr val="7F7F7F"/>
                </a:solidFill>
              </a:defRPr>
            </a:lvl1pPr>
            <a:lvl2pPr indent="-228600" lvl="1" marL="914400" algn="l">
              <a:spcBef>
                <a:spcPts val="1000"/>
              </a:spcBef>
              <a:spcAft>
                <a:spcPts val="0"/>
              </a:spcAft>
              <a:buSzPts val="1440"/>
              <a:buNone/>
              <a:defRPr sz="1800">
                <a:solidFill>
                  <a:srgbClr val="888888"/>
                </a:solidFill>
              </a:defRPr>
            </a:lvl2pPr>
            <a:lvl3pPr indent="-228600" lvl="2" marL="1371600" algn="l">
              <a:spcBef>
                <a:spcPts val="1000"/>
              </a:spcBef>
              <a:spcAft>
                <a:spcPts val="0"/>
              </a:spcAft>
              <a:buSzPts val="1280"/>
              <a:buNone/>
              <a:defRPr sz="1600">
                <a:solidFill>
                  <a:srgbClr val="888888"/>
                </a:solidFill>
              </a:defRPr>
            </a:lvl3pPr>
            <a:lvl4pPr indent="-228600" lvl="3" marL="1828800" algn="l">
              <a:spcBef>
                <a:spcPts val="1000"/>
              </a:spcBef>
              <a:spcAft>
                <a:spcPts val="0"/>
              </a:spcAft>
              <a:buSzPts val="1120"/>
              <a:buNone/>
              <a:defRPr sz="1400">
                <a:solidFill>
                  <a:srgbClr val="888888"/>
                </a:solidFill>
              </a:defRPr>
            </a:lvl4pPr>
            <a:lvl5pPr indent="-228600" lvl="4" marL="2286000" algn="l">
              <a:spcBef>
                <a:spcPts val="1000"/>
              </a:spcBef>
              <a:spcAft>
                <a:spcPts val="0"/>
              </a:spcAft>
              <a:buSzPts val="1120"/>
              <a:buNone/>
              <a:defRPr sz="1400">
                <a:solidFill>
                  <a:srgbClr val="888888"/>
                </a:solidFill>
              </a:defRPr>
            </a:lvl5pPr>
            <a:lvl6pPr indent="-228600" lvl="5" marL="2743200" algn="l">
              <a:spcBef>
                <a:spcPts val="1000"/>
              </a:spcBef>
              <a:spcAft>
                <a:spcPts val="0"/>
              </a:spcAft>
              <a:buSzPts val="1120"/>
              <a:buNone/>
              <a:defRPr sz="1400">
                <a:solidFill>
                  <a:srgbClr val="888888"/>
                </a:solidFill>
              </a:defRPr>
            </a:lvl6pPr>
            <a:lvl7pPr indent="-228600" lvl="6" marL="3200400" algn="l">
              <a:spcBef>
                <a:spcPts val="1000"/>
              </a:spcBef>
              <a:spcAft>
                <a:spcPts val="0"/>
              </a:spcAft>
              <a:buSzPts val="1120"/>
              <a:buNone/>
              <a:defRPr sz="1400">
                <a:solidFill>
                  <a:srgbClr val="888888"/>
                </a:solidFill>
              </a:defRPr>
            </a:lvl7pPr>
            <a:lvl8pPr indent="-228600" lvl="7" marL="3657600" algn="l">
              <a:spcBef>
                <a:spcPts val="1000"/>
              </a:spcBef>
              <a:spcAft>
                <a:spcPts val="0"/>
              </a:spcAft>
              <a:buSzPts val="1120"/>
              <a:buNone/>
              <a:defRPr sz="1400">
                <a:solidFill>
                  <a:srgbClr val="888888"/>
                </a:solidFill>
              </a:defRPr>
            </a:lvl8pPr>
            <a:lvl9pPr indent="-228600" lvl="8" marL="4114800" algn="l">
              <a:spcBef>
                <a:spcPts val="1000"/>
              </a:spcBef>
              <a:spcAft>
                <a:spcPts val="0"/>
              </a:spcAft>
              <a:buSzPts val="1120"/>
              <a:buNone/>
              <a:defRPr sz="1400">
                <a:solidFill>
                  <a:srgbClr val="888888"/>
                </a:solidFill>
              </a:defRPr>
            </a:lvl9pPr>
          </a:lstStyle>
          <a:p/>
        </p:txBody>
      </p:sp>
      <p:sp>
        <p:nvSpPr>
          <p:cNvPr id="124" name="Google Shape;124;p31"/>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5" name="Google Shape;125;p31"/>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6" name="Google Shape;126;p31"/>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127" name="Shape 127"/>
        <p:cNvGrpSpPr/>
        <p:nvPr/>
      </p:nvGrpSpPr>
      <p:grpSpPr>
        <a:xfrm>
          <a:off x="0" y="0"/>
          <a:ext cx="0" cy="0"/>
          <a:chOff x="0" y="0"/>
          <a:chExt cx="0" cy="0"/>
        </a:xfrm>
      </p:grpSpPr>
      <p:sp>
        <p:nvSpPr>
          <p:cNvPr id="128" name="Google Shape;128;p32"/>
          <p:cNvSpPr txBox="1"/>
          <p:nvPr>
            <p:ph type="title"/>
          </p:nvPr>
        </p:nvSpPr>
        <p:spPr>
          <a:xfrm>
            <a:off x="677334" y="609600"/>
            <a:ext cx="8596668" cy="1320800"/>
          </a:xfrm>
          <a:prstGeom prst="rect">
            <a:avLst/>
          </a:prstGeom>
          <a:noFill/>
          <a:ln>
            <a:noFill/>
          </a:ln>
        </p:spPr>
        <p:txBody>
          <a:bodyPr anchorCtr="0" anchor="t" bIns="45700" lIns="91425" spcFirstLastPara="1" rIns="91425" wrap="square" tIns="45700">
            <a:normAutofit/>
          </a:bodyPr>
          <a:lstStyle>
            <a:lvl1pPr lvl="0" algn="l">
              <a:spcBef>
                <a:spcPts val="0"/>
              </a:spcBef>
              <a:spcAft>
                <a:spcPts val="0"/>
              </a:spcAft>
              <a:buClr>
                <a:schemeClr val="accent1"/>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9" name="Google Shape;129;p32"/>
          <p:cNvSpPr txBox="1"/>
          <p:nvPr>
            <p:ph idx="1" type="body"/>
          </p:nvPr>
        </p:nvSpPr>
        <p:spPr>
          <a:xfrm rot="5400000">
            <a:off x="3035281" y="-197358"/>
            <a:ext cx="3880773" cy="8596668"/>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a:lvl1pPr>
            <a:lvl2pPr indent="-320040" lvl="1" marL="914400" algn="l">
              <a:spcBef>
                <a:spcPts val="1000"/>
              </a:spcBef>
              <a:spcAft>
                <a:spcPts val="0"/>
              </a:spcAft>
              <a:buSzPts val="1440"/>
              <a:buChar char="►"/>
              <a:defRPr/>
            </a:lvl2pPr>
            <a:lvl3pPr indent="-320040" lvl="2" marL="1371600" algn="l">
              <a:spcBef>
                <a:spcPts val="1000"/>
              </a:spcBef>
              <a:spcAft>
                <a:spcPts val="0"/>
              </a:spcAft>
              <a:buSzPts val="1440"/>
              <a:buChar char="►"/>
              <a:defRPr/>
            </a:lvl3pPr>
            <a:lvl4pPr indent="-320040" lvl="3" marL="1828800" algn="l">
              <a:spcBef>
                <a:spcPts val="1000"/>
              </a:spcBef>
              <a:spcAft>
                <a:spcPts val="0"/>
              </a:spcAft>
              <a:buSzPts val="1440"/>
              <a:buChar char="►"/>
              <a:defRPr/>
            </a:lvl4pPr>
            <a:lvl5pPr indent="-320040" lvl="4" marL="2286000" algn="l">
              <a:spcBef>
                <a:spcPts val="1000"/>
              </a:spcBef>
              <a:spcAft>
                <a:spcPts val="0"/>
              </a:spcAft>
              <a:buSzPts val="1440"/>
              <a:buChar char="►"/>
              <a:defRPr/>
            </a:lvl5pPr>
            <a:lvl6pPr indent="-320040" lvl="5" marL="2743200" algn="l">
              <a:spcBef>
                <a:spcPts val="1000"/>
              </a:spcBef>
              <a:spcAft>
                <a:spcPts val="0"/>
              </a:spcAft>
              <a:buSzPts val="1440"/>
              <a:buChar char="►"/>
              <a:defRPr/>
            </a:lvl6pPr>
            <a:lvl7pPr indent="-320040"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130" name="Google Shape;130;p32"/>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1" name="Google Shape;131;p32"/>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2" name="Google Shape;132;p32"/>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133" name="Shape 133"/>
        <p:cNvGrpSpPr/>
        <p:nvPr/>
      </p:nvGrpSpPr>
      <p:grpSpPr>
        <a:xfrm>
          <a:off x="0" y="0"/>
          <a:ext cx="0" cy="0"/>
          <a:chOff x="0" y="0"/>
          <a:chExt cx="0" cy="0"/>
        </a:xfrm>
      </p:grpSpPr>
      <p:sp>
        <p:nvSpPr>
          <p:cNvPr id="134" name="Google Shape;134;p33"/>
          <p:cNvSpPr txBox="1"/>
          <p:nvPr>
            <p:ph type="title"/>
          </p:nvPr>
        </p:nvSpPr>
        <p:spPr>
          <a:xfrm rot="5400000">
            <a:off x="5994319" y="2582953"/>
            <a:ext cx="5251451" cy="1304743"/>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accent1"/>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5" name="Google Shape;135;p33"/>
          <p:cNvSpPr txBox="1"/>
          <p:nvPr>
            <p:ph idx="1" type="body"/>
          </p:nvPr>
        </p:nvSpPr>
        <p:spPr>
          <a:xfrm rot="5400000">
            <a:off x="1581685" y="-294750"/>
            <a:ext cx="5251450" cy="7060150"/>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a:lvl1pPr>
            <a:lvl2pPr indent="-320040" lvl="1" marL="914400" algn="l">
              <a:spcBef>
                <a:spcPts val="1000"/>
              </a:spcBef>
              <a:spcAft>
                <a:spcPts val="0"/>
              </a:spcAft>
              <a:buSzPts val="1440"/>
              <a:buChar char="►"/>
              <a:defRPr/>
            </a:lvl2pPr>
            <a:lvl3pPr indent="-320040" lvl="2" marL="1371600" algn="l">
              <a:spcBef>
                <a:spcPts val="1000"/>
              </a:spcBef>
              <a:spcAft>
                <a:spcPts val="0"/>
              </a:spcAft>
              <a:buSzPts val="1440"/>
              <a:buChar char="►"/>
              <a:defRPr/>
            </a:lvl3pPr>
            <a:lvl4pPr indent="-320040" lvl="3" marL="1828800" algn="l">
              <a:spcBef>
                <a:spcPts val="1000"/>
              </a:spcBef>
              <a:spcAft>
                <a:spcPts val="0"/>
              </a:spcAft>
              <a:buSzPts val="1440"/>
              <a:buChar char="►"/>
              <a:defRPr/>
            </a:lvl4pPr>
            <a:lvl5pPr indent="-320040" lvl="4" marL="2286000" algn="l">
              <a:spcBef>
                <a:spcPts val="1000"/>
              </a:spcBef>
              <a:spcAft>
                <a:spcPts val="0"/>
              </a:spcAft>
              <a:buSzPts val="1440"/>
              <a:buChar char="►"/>
              <a:defRPr/>
            </a:lvl5pPr>
            <a:lvl6pPr indent="-320040" lvl="5" marL="2743200" algn="l">
              <a:spcBef>
                <a:spcPts val="1000"/>
              </a:spcBef>
              <a:spcAft>
                <a:spcPts val="0"/>
              </a:spcAft>
              <a:buSzPts val="1440"/>
              <a:buChar char="►"/>
              <a:defRPr/>
            </a:lvl6pPr>
            <a:lvl7pPr indent="-320040"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136" name="Google Shape;136;p33"/>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7" name="Google Shape;137;p33"/>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8" name="Google Shape;138;p33"/>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7" Type="http://schemas.openxmlformats.org/officeDocument/2006/relationships/theme" Target="../theme/theme2.xml"/><Relationship Id="rId16" Type="http://schemas.openxmlformats.org/officeDocument/2006/relationships/slideLayout" Target="../slideLayouts/slideLayout16.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grpSp>
        <p:nvGrpSpPr>
          <p:cNvPr id="6" name="Google Shape;6;p17"/>
          <p:cNvGrpSpPr/>
          <p:nvPr/>
        </p:nvGrpSpPr>
        <p:grpSpPr>
          <a:xfrm>
            <a:off x="0" y="-8467"/>
            <a:ext cx="12192000" cy="6866467"/>
            <a:chOff x="0" y="-8467"/>
            <a:chExt cx="12192000" cy="6866467"/>
          </a:xfrm>
        </p:grpSpPr>
        <p:cxnSp>
          <p:nvCxnSpPr>
            <p:cNvPr id="7" name="Google Shape;7;p17"/>
            <p:cNvCxnSpPr/>
            <p:nvPr/>
          </p:nvCxnSpPr>
          <p:spPr>
            <a:xfrm>
              <a:off x="9371012" y="0"/>
              <a:ext cx="1219200" cy="6858000"/>
            </a:xfrm>
            <a:prstGeom prst="straightConnector1">
              <a:avLst/>
            </a:prstGeom>
            <a:noFill/>
            <a:ln cap="flat" cmpd="sng" w="9525">
              <a:solidFill>
                <a:schemeClr val="accent1">
                  <a:alpha val="69804"/>
                </a:schemeClr>
              </a:solidFill>
              <a:prstDash val="solid"/>
              <a:round/>
              <a:headEnd len="sm" w="sm" type="none"/>
              <a:tailEnd len="sm" w="sm" type="none"/>
            </a:ln>
          </p:spPr>
        </p:cxnSp>
        <p:cxnSp>
          <p:nvCxnSpPr>
            <p:cNvPr id="8" name="Google Shape;8;p17"/>
            <p:cNvCxnSpPr/>
            <p:nvPr/>
          </p:nvCxnSpPr>
          <p:spPr>
            <a:xfrm flipH="1">
              <a:off x="7425267" y="3681413"/>
              <a:ext cx="4763558" cy="3176587"/>
            </a:xfrm>
            <a:prstGeom prst="straightConnector1">
              <a:avLst/>
            </a:prstGeom>
            <a:noFill/>
            <a:ln cap="flat" cmpd="sng" w="9525">
              <a:solidFill>
                <a:schemeClr val="accent1">
                  <a:alpha val="69804"/>
                </a:schemeClr>
              </a:solidFill>
              <a:prstDash val="solid"/>
              <a:round/>
              <a:headEnd len="sm" w="sm" type="none"/>
              <a:tailEnd len="sm" w="sm" type="none"/>
            </a:ln>
          </p:spPr>
        </p:cxnSp>
        <p:sp>
          <p:nvSpPr>
            <p:cNvPr id="9" name="Google Shape;9;p17"/>
            <p:cNvSpPr/>
            <p:nvPr/>
          </p:nvSpPr>
          <p:spPr>
            <a:xfrm>
              <a:off x="9181476" y="-8467"/>
              <a:ext cx="3007349" cy="6866467"/>
            </a:xfrm>
            <a:custGeom>
              <a:rect b="b" l="l" r="r" t="t"/>
              <a:pathLst>
                <a:path extrusionOk="0" h="6866467" w="3007349">
                  <a:moveTo>
                    <a:pt x="2045532" y="0"/>
                  </a:moveTo>
                  <a:lnTo>
                    <a:pt x="3007349" y="0"/>
                  </a:lnTo>
                  <a:lnTo>
                    <a:pt x="3007349" y="6866467"/>
                  </a:lnTo>
                  <a:lnTo>
                    <a:pt x="0" y="6866467"/>
                  </a:lnTo>
                  <a:lnTo>
                    <a:pt x="2045532" y="0"/>
                  </a:lnTo>
                  <a:close/>
                </a:path>
              </a:pathLst>
            </a:custGeom>
            <a:solidFill>
              <a:schemeClr val="accent1">
                <a:alpha val="35686"/>
              </a:schemeClr>
            </a:solidFill>
            <a:ln>
              <a:noFill/>
            </a:ln>
          </p:spPr>
        </p:sp>
        <p:sp>
          <p:nvSpPr>
            <p:cNvPr id="10" name="Google Shape;10;p17"/>
            <p:cNvSpPr/>
            <p:nvPr/>
          </p:nvSpPr>
          <p:spPr>
            <a:xfrm>
              <a:off x="9603442" y="-8467"/>
              <a:ext cx="2588558" cy="6866467"/>
            </a:xfrm>
            <a:custGeom>
              <a:rect b="b" l="l" r="r" t="t"/>
              <a:pathLst>
                <a:path extrusionOk="0" h="6866467" w="2573311">
                  <a:moveTo>
                    <a:pt x="0" y="0"/>
                  </a:moveTo>
                  <a:lnTo>
                    <a:pt x="2573311" y="0"/>
                  </a:lnTo>
                  <a:lnTo>
                    <a:pt x="2573311" y="6866467"/>
                  </a:lnTo>
                  <a:lnTo>
                    <a:pt x="1202336" y="6866467"/>
                  </a:lnTo>
                  <a:lnTo>
                    <a:pt x="0" y="0"/>
                  </a:lnTo>
                  <a:close/>
                </a:path>
              </a:pathLst>
            </a:custGeom>
            <a:solidFill>
              <a:schemeClr val="accent1">
                <a:alpha val="20000"/>
              </a:schemeClr>
            </a:solidFill>
            <a:ln>
              <a:noFill/>
            </a:ln>
          </p:spPr>
        </p:sp>
        <p:sp>
          <p:nvSpPr>
            <p:cNvPr id="11" name="Google Shape;11;p17"/>
            <p:cNvSpPr/>
            <p:nvPr/>
          </p:nvSpPr>
          <p:spPr>
            <a:xfrm>
              <a:off x="8932333" y="3048000"/>
              <a:ext cx="3259667" cy="3810000"/>
            </a:xfrm>
            <a:prstGeom prst="triangle">
              <a:avLst>
                <a:gd fmla="val 100000" name="adj"/>
              </a:avLst>
            </a:prstGeom>
            <a:solidFill>
              <a:srgbClr val="16B0E3">
                <a:alpha val="65882"/>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 name="Google Shape;12;p17"/>
            <p:cNvSpPr/>
            <p:nvPr/>
          </p:nvSpPr>
          <p:spPr>
            <a:xfrm>
              <a:off x="9334500" y="-8467"/>
              <a:ext cx="2854326" cy="6866467"/>
            </a:xfrm>
            <a:custGeom>
              <a:rect b="b" l="l" r="r" t="t"/>
              <a:pathLst>
                <a:path extrusionOk="0" h="6866467" w="2858013">
                  <a:moveTo>
                    <a:pt x="0" y="0"/>
                  </a:moveTo>
                  <a:lnTo>
                    <a:pt x="2858013" y="0"/>
                  </a:lnTo>
                  <a:lnTo>
                    <a:pt x="2858013" y="6866467"/>
                  </a:lnTo>
                  <a:lnTo>
                    <a:pt x="2473942" y="6866467"/>
                  </a:lnTo>
                  <a:lnTo>
                    <a:pt x="0" y="0"/>
                  </a:lnTo>
                  <a:close/>
                </a:path>
              </a:pathLst>
            </a:custGeom>
            <a:solidFill>
              <a:srgbClr val="16B0E3">
                <a:alpha val="49804"/>
              </a:srgbClr>
            </a:solidFill>
            <a:ln>
              <a:noFill/>
            </a:ln>
          </p:spPr>
        </p:sp>
        <p:sp>
          <p:nvSpPr>
            <p:cNvPr id="13" name="Google Shape;13;p17"/>
            <p:cNvSpPr/>
            <p:nvPr/>
          </p:nvSpPr>
          <p:spPr>
            <a:xfrm>
              <a:off x="10898730" y="-8467"/>
              <a:ext cx="1290094" cy="6866467"/>
            </a:xfrm>
            <a:custGeom>
              <a:rect b="b" l="l" r="r" t="t"/>
              <a:pathLst>
                <a:path extrusionOk="0" h="6858000" w="1290094">
                  <a:moveTo>
                    <a:pt x="1019735" y="0"/>
                  </a:moveTo>
                  <a:lnTo>
                    <a:pt x="1290094" y="0"/>
                  </a:lnTo>
                  <a:lnTo>
                    <a:pt x="1290094" y="6858000"/>
                  </a:lnTo>
                  <a:lnTo>
                    <a:pt x="0" y="6858000"/>
                  </a:lnTo>
                  <a:lnTo>
                    <a:pt x="1019735" y="0"/>
                  </a:lnTo>
                  <a:close/>
                </a:path>
              </a:pathLst>
            </a:custGeom>
            <a:solidFill>
              <a:schemeClr val="accent2">
                <a:alpha val="69804"/>
              </a:schemeClr>
            </a:solidFill>
            <a:ln>
              <a:noFill/>
            </a:ln>
          </p:spPr>
        </p:sp>
        <p:sp>
          <p:nvSpPr>
            <p:cNvPr id="14" name="Google Shape;14;p17"/>
            <p:cNvSpPr/>
            <p:nvPr/>
          </p:nvSpPr>
          <p:spPr>
            <a:xfrm>
              <a:off x="10938999" y="-8467"/>
              <a:ext cx="1249825" cy="6866467"/>
            </a:xfrm>
            <a:custGeom>
              <a:rect b="b" l="l" r="r" t="t"/>
              <a:pathLst>
                <a:path extrusionOk="0" h="6858000" w="1249825">
                  <a:moveTo>
                    <a:pt x="0" y="0"/>
                  </a:moveTo>
                  <a:lnTo>
                    <a:pt x="1249825" y="0"/>
                  </a:lnTo>
                  <a:lnTo>
                    <a:pt x="1249825" y="6858000"/>
                  </a:lnTo>
                  <a:lnTo>
                    <a:pt x="1109382" y="6858000"/>
                  </a:lnTo>
                  <a:lnTo>
                    <a:pt x="0" y="0"/>
                  </a:lnTo>
                  <a:close/>
                </a:path>
              </a:pathLst>
            </a:custGeom>
            <a:solidFill>
              <a:srgbClr val="226292">
                <a:alpha val="80000"/>
              </a:srgbClr>
            </a:solidFill>
            <a:ln>
              <a:noFill/>
            </a:ln>
          </p:spPr>
        </p:sp>
        <p:sp>
          <p:nvSpPr>
            <p:cNvPr id="15" name="Google Shape;15;p17"/>
            <p:cNvSpPr/>
            <p:nvPr/>
          </p:nvSpPr>
          <p:spPr>
            <a:xfrm>
              <a:off x="10371666" y="3589867"/>
              <a:ext cx="1817159" cy="3268133"/>
            </a:xfrm>
            <a:prstGeom prst="triangle">
              <a:avLst>
                <a:gd fmla="val 100000" name="adj"/>
              </a:avLst>
            </a:prstGeom>
            <a:solidFill>
              <a:srgbClr val="16B0E3">
                <a:alpha val="65882"/>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 name="Google Shape;16;p17"/>
            <p:cNvSpPr/>
            <p:nvPr/>
          </p:nvSpPr>
          <p:spPr>
            <a:xfrm>
              <a:off x="0" y="4013200"/>
              <a:ext cx="448733" cy="2844800"/>
            </a:xfrm>
            <a:prstGeom prst="triangle">
              <a:avLst>
                <a:gd fmla="val 0" name="adj"/>
              </a:avLst>
            </a:prstGeom>
            <a:solidFill>
              <a:schemeClr val="accent1">
                <a:alpha val="69804"/>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7" name="Google Shape;17;p17"/>
          <p:cNvSpPr txBox="1"/>
          <p:nvPr>
            <p:ph type="title"/>
          </p:nvPr>
        </p:nvSpPr>
        <p:spPr>
          <a:xfrm>
            <a:off x="677334" y="609600"/>
            <a:ext cx="8596668" cy="1320800"/>
          </a:xfrm>
          <a:prstGeom prst="rect">
            <a:avLst/>
          </a:prstGeom>
          <a:noFill/>
          <a:ln>
            <a:noFill/>
          </a:ln>
        </p:spPr>
        <p:txBody>
          <a:bodyPr anchorCtr="0" anchor="t" bIns="45700" lIns="91425" spcFirstLastPara="1" rIns="91425" wrap="square" tIns="45700">
            <a:normAutofit/>
          </a:bodyPr>
          <a:lstStyle>
            <a:lvl1pPr lvl="0" marR="0" rtl="0" algn="l">
              <a:spcBef>
                <a:spcPts val="0"/>
              </a:spcBef>
              <a:spcAft>
                <a:spcPts val="0"/>
              </a:spcAft>
              <a:buClr>
                <a:schemeClr val="accent1"/>
              </a:buClr>
              <a:buSzPts val="3600"/>
              <a:buFont typeface="Trebuchet MS"/>
              <a:buNone/>
              <a:defRPr b="0" i="0" sz="3600" u="none" cap="none" strike="noStrike">
                <a:solidFill>
                  <a:schemeClr val="accent1"/>
                </a:solidFill>
                <a:latin typeface="Trebuchet MS"/>
                <a:ea typeface="Trebuchet MS"/>
                <a:cs typeface="Trebuchet MS"/>
                <a:sym typeface="Trebuchet MS"/>
              </a:defRPr>
            </a:lvl1pPr>
            <a:lvl2pPr lvl="1" marR="0" rtl="0" algn="l">
              <a:spcBef>
                <a:spcPts val="0"/>
              </a:spcBef>
              <a:spcAft>
                <a:spcPts val="0"/>
              </a:spcAft>
              <a:buSzPts val="1400"/>
              <a:buNone/>
              <a:defRPr b="0" i="0" sz="1800" u="none" cap="none" strike="noStrike">
                <a:solidFill>
                  <a:schemeClr val="dk2"/>
                </a:solidFill>
              </a:defRPr>
            </a:lvl2pPr>
            <a:lvl3pPr lvl="2" marR="0" rtl="0" algn="l">
              <a:spcBef>
                <a:spcPts val="0"/>
              </a:spcBef>
              <a:spcAft>
                <a:spcPts val="0"/>
              </a:spcAft>
              <a:buSzPts val="1400"/>
              <a:buNone/>
              <a:defRPr b="0" i="0" sz="1800" u="none" cap="none" strike="noStrike">
                <a:solidFill>
                  <a:schemeClr val="dk2"/>
                </a:solidFill>
              </a:defRPr>
            </a:lvl3pPr>
            <a:lvl4pPr lvl="3" marR="0" rtl="0" algn="l">
              <a:spcBef>
                <a:spcPts val="0"/>
              </a:spcBef>
              <a:spcAft>
                <a:spcPts val="0"/>
              </a:spcAft>
              <a:buSzPts val="1400"/>
              <a:buNone/>
              <a:defRPr b="0" i="0" sz="1800" u="none" cap="none" strike="noStrike">
                <a:solidFill>
                  <a:schemeClr val="dk2"/>
                </a:solidFill>
              </a:defRPr>
            </a:lvl4pPr>
            <a:lvl5pPr lvl="4" marR="0" rtl="0" algn="l">
              <a:spcBef>
                <a:spcPts val="0"/>
              </a:spcBef>
              <a:spcAft>
                <a:spcPts val="0"/>
              </a:spcAft>
              <a:buSzPts val="1400"/>
              <a:buNone/>
              <a:defRPr b="0" i="0" sz="1800" u="none" cap="none" strike="noStrike">
                <a:solidFill>
                  <a:schemeClr val="dk2"/>
                </a:solidFill>
              </a:defRPr>
            </a:lvl5pPr>
            <a:lvl6pPr lvl="5" marR="0" rtl="0" algn="l">
              <a:spcBef>
                <a:spcPts val="0"/>
              </a:spcBef>
              <a:spcAft>
                <a:spcPts val="0"/>
              </a:spcAft>
              <a:buSzPts val="1400"/>
              <a:buNone/>
              <a:defRPr b="0" i="0" sz="1800" u="none" cap="none" strike="noStrike">
                <a:solidFill>
                  <a:schemeClr val="dk2"/>
                </a:solidFill>
              </a:defRPr>
            </a:lvl6pPr>
            <a:lvl7pPr lvl="6" marR="0" rtl="0" algn="l">
              <a:spcBef>
                <a:spcPts val="0"/>
              </a:spcBef>
              <a:spcAft>
                <a:spcPts val="0"/>
              </a:spcAft>
              <a:buSzPts val="1400"/>
              <a:buNone/>
              <a:defRPr b="0" i="0" sz="1800" u="none" cap="none" strike="noStrike">
                <a:solidFill>
                  <a:schemeClr val="dk2"/>
                </a:solidFill>
              </a:defRPr>
            </a:lvl7pPr>
            <a:lvl8pPr lvl="7" marR="0" rtl="0" algn="l">
              <a:spcBef>
                <a:spcPts val="0"/>
              </a:spcBef>
              <a:spcAft>
                <a:spcPts val="0"/>
              </a:spcAft>
              <a:buSzPts val="1400"/>
              <a:buNone/>
              <a:defRPr b="0" i="0" sz="1800" u="none" cap="none" strike="noStrike">
                <a:solidFill>
                  <a:schemeClr val="dk2"/>
                </a:solidFill>
              </a:defRPr>
            </a:lvl8pPr>
            <a:lvl9pPr lvl="8" marR="0" rtl="0" algn="l">
              <a:spcBef>
                <a:spcPts val="0"/>
              </a:spcBef>
              <a:spcAft>
                <a:spcPts val="0"/>
              </a:spcAft>
              <a:buSzPts val="1400"/>
              <a:buNone/>
              <a:defRPr b="0" i="0" sz="1800" u="none" cap="none" strike="noStrike">
                <a:solidFill>
                  <a:schemeClr val="dk2"/>
                </a:solidFill>
              </a:defRPr>
            </a:lvl9pPr>
          </a:lstStyle>
          <a:p/>
        </p:txBody>
      </p:sp>
      <p:sp>
        <p:nvSpPr>
          <p:cNvPr id="18" name="Google Shape;18;p17"/>
          <p:cNvSpPr txBox="1"/>
          <p:nvPr>
            <p:ph idx="1" type="body"/>
          </p:nvPr>
        </p:nvSpPr>
        <p:spPr>
          <a:xfrm>
            <a:off x="677334" y="2160589"/>
            <a:ext cx="8596668" cy="3880773"/>
          </a:xfrm>
          <a:prstGeom prst="rect">
            <a:avLst/>
          </a:prstGeom>
          <a:noFill/>
          <a:ln>
            <a:noFill/>
          </a:ln>
        </p:spPr>
        <p:txBody>
          <a:bodyPr anchorCtr="0" anchor="t" bIns="45700" lIns="91425" spcFirstLastPara="1" rIns="91425" wrap="square" tIns="45700">
            <a:normAutofit/>
          </a:bodyPr>
          <a:lstStyle>
            <a:lvl1pPr indent="-320040" lvl="0" marL="457200" marR="0" rtl="0" algn="l">
              <a:spcBef>
                <a:spcPts val="1000"/>
              </a:spcBef>
              <a:spcAft>
                <a:spcPts val="0"/>
              </a:spcAft>
              <a:buClr>
                <a:schemeClr val="accent1"/>
              </a:buClr>
              <a:buSzPts val="1440"/>
              <a:buFont typeface="Noto Sans Symbols"/>
              <a:buChar char="►"/>
              <a:defRPr b="0" i="0" sz="1800" u="none" cap="none" strike="noStrike">
                <a:solidFill>
                  <a:srgbClr val="3F3F3F"/>
                </a:solidFill>
                <a:latin typeface="Trebuchet MS"/>
                <a:ea typeface="Trebuchet MS"/>
                <a:cs typeface="Trebuchet MS"/>
                <a:sym typeface="Trebuchet MS"/>
              </a:defRPr>
            </a:lvl1pPr>
            <a:lvl2pPr indent="-309880" lvl="1" marL="914400" marR="0" rtl="0" algn="l">
              <a:spcBef>
                <a:spcPts val="1000"/>
              </a:spcBef>
              <a:spcAft>
                <a:spcPts val="0"/>
              </a:spcAft>
              <a:buClr>
                <a:schemeClr val="accent1"/>
              </a:buClr>
              <a:buSzPts val="1280"/>
              <a:buFont typeface="Noto Sans Symbols"/>
              <a:buChar char="►"/>
              <a:defRPr b="0" i="0" sz="1600" u="none" cap="none" strike="noStrike">
                <a:solidFill>
                  <a:srgbClr val="3F3F3F"/>
                </a:solidFill>
                <a:latin typeface="Trebuchet MS"/>
                <a:ea typeface="Trebuchet MS"/>
                <a:cs typeface="Trebuchet MS"/>
                <a:sym typeface="Trebuchet MS"/>
              </a:defRPr>
            </a:lvl2pPr>
            <a:lvl3pPr indent="-299720" lvl="2" marL="1371600" marR="0" rtl="0" algn="l">
              <a:spcBef>
                <a:spcPts val="1000"/>
              </a:spcBef>
              <a:spcAft>
                <a:spcPts val="0"/>
              </a:spcAft>
              <a:buClr>
                <a:schemeClr val="accent1"/>
              </a:buClr>
              <a:buSzPts val="1120"/>
              <a:buFont typeface="Noto Sans Symbols"/>
              <a:buChar char="►"/>
              <a:defRPr b="0" i="0" sz="1400" u="none" cap="none" strike="noStrike">
                <a:solidFill>
                  <a:srgbClr val="3F3F3F"/>
                </a:solidFill>
                <a:latin typeface="Trebuchet MS"/>
                <a:ea typeface="Trebuchet MS"/>
                <a:cs typeface="Trebuchet MS"/>
                <a:sym typeface="Trebuchet MS"/>
              </a:defRPr>
            </a:lvl3pPr>
            <a:lvl4pPr indent="-289560" lvl="3" marL="1828800" marR="0" rtl="0" algn="l">
              <a:spcBef>
                <a:spcPts val="1000"/>
              </a:spcBef>
              <a:spcAft>
                <a:spcPts val="0"/>
              </a:spcAft>
              <a:buClr>
                <a:schemeClr val="accent1"/>
              </a:buClr>
              <a:buSzPts val="960"/>
              <a:buFont typeface="Noto Sans Symbols"/>
              <a:buChar char="►"/>
              <a:defRPr b="0" i="0" sz="1200" u="none" cap="none" strike="noStrike">
                <a:solidFill>
                  <a:srgbClr val="3F3F3F"/>
                </a:solidFill>
                <a:latin typeface="Trebuchet MS"/>
                <a:ea typeface="Trebuchet MS"/>
                <a:cs typeface="Trebuchet MS"/>
                <a:sym typeface="Trebuchet MS"/>
              </a:defRPr>
            </a:lvl4pPr>
            <a:lvl5pPr indent="-289560" lvl="4" marL="2286000" marR="0" rtl="0" algn="l">
              <a:spcBef>
                <a:spcPts val="1000"/>
              </a:spcBef>
              <a:spcAft>
                <a:spcPts val="0"/>
              </a:spcAft>
              <a:buClr>
                <a:schemeClr val="accent1"/>
              </a:buClr>
              <a:buSzPts val="960"/>
              <a:buFont typeface="Noto Sans Symbols"/>
              <a:buChar char="►"/>
              <a:defRPr b="0" i="0" sz="1200" u="none" cap="none" strike="noStrike">
                <a:solidFill>
                  <a:srgbClr val="3F3F3F"/>
                </a:solidFill>
                <a:latin typeface="Trebuchet MS"/>
                <a:ea typeface="Trebuchet MS"/>
                <a:cs typeface="Trebuchet MS"/>
                <a:sym typeface="Trebuchet MS"/>
              </a:defRPr>
            </a:lvl5pPr>
            <a:lvl6pPr indent="-289560" lvl="5" marL="2743200" marR="0" rtl="0" algn="l">
              <a:spcBef>
                <a:spcPts val="1000"/>
              </a:spcBef>
              <a:spcAft>
                <a:spcPts val="0"/>
              </a:spcAft>
              <a:buClr>
                <a:schemeClr val="accent1"/>
              </a:buClr>
              <a:buSzPts val="960"/>
              <a:buFont typeface="Noto Sans Symbols"/>
              <a:buChar char="►"/>
              <a:defRPr b="0" i="0" sz="1200" u="none" cap="none" strike="noStrike">
                <a:solidFill>
                  <a:srgbClr val="3F3F3F"/>
                </a:solidFill>
                <a:latin typeface="Trebuchet MS"/>
                <a:ea typeface="Trebuchet MS"/>
                <a:cs typeface="Trebuchet MS"/>
                <a:sym typeface="Trebuchet MS"/>
              </a:defRPr>
            </a:lvl6pPr>
            <a:lvl7pPr indent="-289560" lvl="6" marL="3200400" marR="0" rtl="0" algn="l">
              <a:spcBef>
                <a:spcPts val="1000"/>
              </a:spcBef>
              <a:spcAft>
                <a:spcPts val="0"/>
              </a:spcAft>
              <a:buClr>
                <a:schemeClr val="accent1"/>
              </a:buClr>
              <a:buSzPts val="960"/>
              <a:buFont typeface="Noto Sans Symbols"/>
              <a:buChar char="►"/>
              <a:defRPr b="0" i="0" sz="1200" u="none" cap="none" strike="noStrike">
                <a:solidFill>
                  <a:srgbClr val="3F3F3F"/>
                </a:solidFill>
                <a:latin typeface="Trebuchet MS"/>
                <a:ea typeface="Trebuchet MS"/>
                <a:cs typeface="Trebuchet MS"/>
                <a:sym typeface="Trebuchet MS"/>
              </a:defRPr>
            </a:lvl7pPr>
            <a:lvl8pPr indent="-289560" lvl="7" marL="3657600" marR="0" rtl="0" algn="l">
              <a:spcBef>
                <a:spcPts val="1000"/>
              </a:spcBef>
              <a:spcAft>
                <a:spcPts val="0"/>
              </a:spcAft>
              <a:buClr>
                <a:schemeClr val="accent1"/>
              </a:buClr>
              <a:buSzPts val="960"/>
              <a:buFont typeface="Noto Sans Symbols"/>
              <a:buChar char="►"/>
              <a:defRPr b="0" i="0" sz="1200" u="none" cap="none" strike="noStrike">
                <a:solidFill>
                  <a:srgbClr val="3F3F3F"/>
                </a:solidFill>
                <a:latin typeface="Trebuchet MS"/>
                <a:ea typeface="Trebuchet MS"/>
                <a:cs typeface="Trebuchet MS"/>
                <a:sym typeface="Trebuchet MS"/>
              </a:defRPr>
            </a:lvl8pPr>
            <a:lvl9pPr indent="-289560" lvl="8" marL="4114800" marR="0" rtl="0" algn="l">
              <a:spcBef>
                <a:spcPts val="1000"/>
              </a:spcBef>
              <a:spcAft>
                <a:spcPts val="0"/>
              </a:spcAft>
              <a:buClr>
                <a:schemeClr val="accent1"/>
              </a:buClr>
              <a:buSzPts val="960"/>
              <a:buFont typeface="Noto Sans Symbols"/>
              <a:buChar char="►"/>
              <a:defRPr b="0" i="0" sz="1200" u="none" cap="none" strike="noStrike">
                <a:solidFill>
                  <a:srgbClr val="3F3F3F"/>
                </a:solidFill>
                <a:latin typeface="Trebuchet MS"/>
                <a:ea typeface="Trebuchet MS"/>
                <a:cs typeface="Trebuchet MS"/>
                <a:sym typeface="Trebuchet MS"/>
              </a:defRPr>
            </a:lvl9pPr>
          </a:lstStyle>
          <a:p/>
        </p:txBody>
      </p:sp>
      <p:sp>
        <p:nvSpPr>
          <p:cNvPr id="19" name="Google Shape;19;p17"/>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marR="0" rtl="0" algn="r">
              <a:spcBef>
                <a:spcPts val="0"/>
              </a:spcBef>
              <a:spcAft>
                <a:spcPts val="0"/>
              </a:spcAft>
              <a:buSzPts val="1400"/>
              <a:buNone/>
              <a:defRPr b="0" i="0" sz="900" u="none" cap="none" strike="noStrike">
                <a:solidFill>
                  <a:srgbClr val="888888"/>
                </a:solidFill>
                <a:latin typeface="Trebuchet MS"/>
                <a:ea typeface="Trebuchet MS"/>
                <a:cs typeface="Trebuchet MS"/>
                <a:sym typeface="Trebuchet MS"/>
              </a:defRPr>
            </a:lvl1pPr>
            <a:lvl2pPr lvl="1"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2pPr>
            <a:lvl3pPr lvl="2"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3pPr>
            <a:lvl4pPr lvl="3"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4pPr>
            <a:lvl5pPr lvl="4"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5pPr>
            <a:lvl6pPr lvl="5"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6pPr>
            <a:lvl7pPr lvl="6"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7pPr>
            <a:lvl8pPr lvl="7"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8pPr>
            <a:lvl9pPr lvl="8"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9pPr>
          </a:lstStyle>
          <a:p/>
        </p:txBody>
      </p:sp>
      <p:sp>
        <p:nvSpPr>
          <p:cNvPr id="20" name="Google Shape;20;p17"/>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900" u="none" cap="none" strike="noStrike">
                <a:solidFill>
                  <a:srgbClr val="888888"/>
                </a:solidFill>
                <a:latin typeface="Trebuchet MS"/>
                <a:ea typeface="Trebuchet MS"/>
                <a:cs typeface="Trebuchet MS"/>
                <a:sym typeface="Trebuchet MS"/>
              </a:defRPr>
            </a:lvl1pPr>
            <a:lvl2pPr lvl="1"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2pPr>
            <a:lvl3pPr lvl="2"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3pPr>
            <a:lvl4pPr lvl="3"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4pPr>
            <a:lvl5pPr lvl="4"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5pPr>
            <a:lvl6pPr lvl="5"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6pPr>
            <a:lvl7pPr lvl="6"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7pPr>
            <a:lvl8pPr lvl="7"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8pPr>
            <a:lvl9pPr lvl="8"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9pPr>
          </a:lstStyle>
          <a:p/>
        </p:txBody>
      </p:sp>
      <p:sp>
        <p:nvSpPr>
          <p:cNvPr id="21" name="Google Shape;21;p17"/>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900" u="none" cap="none" strike="noStrike">
                <a:solidFill>
                  <a:schemeClr val="accent1"/>
                </a:solidFill>
                <a:latin typeface="Trebuchet MS"/>
                <a:ea typeface="Trebuchet MS"/>
                <a:cs typeface="Trebuchet MS"/>
                <a:sym typeface="Trebuchet MS"/>
              </a:defRPr>
            </a:lvl1pPr>
            <a:lvl2pPr indent="0" lvl="1" marL="0" marR="0" rtl="0" algn="r">
              <a:spcBef>
                <a:spcPts val="0"/>
              </a:spcBef>
              <a:buNone/>
              <a:defRPr b="0" i="0" sz="900" u="none" cap="none" strike="noStrike">
                <a:solidFill>
                  <a:schemeClr val="accent1"/>
                </a:solidFill>
                <a:latin typeface="Trebuchet MS"/>
                <a:ea typeface="Trebuchet MS"/>
                <a:cs typeface="Trebuchet MS"/>
                <a:sym typeface="Trebuchet MS"/>
              </a:defRPr>
            </a:lvl2pPr>
            <a:lvl3pPr indent="0" lvl="2" marL="0" marR="0" rtl="0" algn="r">
              <a:spcBef>
                <a:spcPts val="0"/>
              </a:spcBef>
              <a:buNone/>
              <a:defRPr b="0" i="0" sz="900" u="none" cap="none" strike="noStrike">
                <a:solidFill>
                  <a:schemeClr val="accent1"/>
                </a:solidFill>
                <a:latin typeface="Trebuchet MS"/>
                <a:ea typeface="Trebuchet MS"/>
                <a:cs typeface="Trebuchet MS"/>
                <a:sym typeface="Trebuchet MS"/>
              </a:defRPr>
            </a:lvl3pPr>
            <a:lvl4pPr indent="0" lvl="3" marL="0" marR="0" rtl="0" algn="r">
              <a:spcBef>
                <a:spcPts val="0"/>
              </a:spcBef>
              <a:buNone/>
              <a:defRPr b="0" i="0" sz="900" u="none" cap="none" strike="noStrike">
                <a:solidFill>
                  <a:schemeClr val="accent1"/>
                </a:solidFill>
                <a:latin typeface="Trebuchet MS"/>
                <a:ea typeface="Trebuchet MS"/>
                <a:cs typeface="Trebuchet MS"/>
                <a:sym typeface="Trebuchet MS"/>
              </a:defRPr>
            </a:lvl4pPr>
            <a:lvl5pPr indent="0" lvl="4" marL="0" marR="0" rtl="0" algn="r">
              <a:spcBef>
                <a:spcPts val="0"/>
              </a:spcBef>
              <a:buNone/>
              <a:defRPr b="0" i="0" sz="900" u="none" cap="none" strike="noStrike">
                <a:solidFill>
                  <a:schemeClr val="accent1"/>
                </a:solidFill>
                <a:latin typeface="Trebuchet MS"/>
                <a:ea typeface="Trebuchet MS"/>
                <a:cs typeface="Trebuchet MS"/>
                <a:sym typeface="Trebuchet MS"/>
              </a:defRPr>
            </a:lvl5pPr>
            <a:lvl6pPr indent="0" lvl="5" marL="0" marR="0" rtl="0" algn="r">
              <a:spcBef>
                <a:spcPts val="0"/>
              </a:spcBef>
              <a:buNone/>
              <a:defRPr b="0" i="0" sz="900" u="none" cap="none" strike="noStrike">
                <a:solidFill>
                  <a:schemeClr val="accent1"/>
                </a:solidFill>
                <a:latin typeface="Trebuchet MS"/>
                <a:ea typeface="Trebuchet MS"/>
                <a:cs typeface="Trebuchet MS"/>
                <a:sym typeface="Trebuchet MS"/>
              </a:defRPr>
            </a:lvl6pPr>
            <a:lvl7pPr indent="0" lvl="6" marL="0" marR="0" rtl="0" algn="r">
              <a:spcBef>
                <a:spcPts val="0"/>
              </a:spcBef>
              <a:buNone/>
              <a:defRPr b="0" i="0" sz="900" u="none" cap="none" strike="noStrike">
                <a:solidFill>
                  <a:schemeClr val="accent1"/>
                </a:solidFill>
                <a:latin typeface="Trebuchet MS"/>
                <a:ea typeface="Trebuchet MS"/>
                <a:cs typeface="Trebuchet MS"/>
                <a:sym typeface="Trebuchet MS"/>
              </a:defRPr>
            </a:lvl7pPr>
            <a:lvl8pPr indent="0" lvl="7" marL="0" marR="0" rtl="0" algn="r">
              <a:spcBef>
                <a:spcPts val="0"/>
              </a:spcBef>
              <a:buNone/>
              <a:defRPr b="0" i="0" sz="900" u="none" cap="none" strike="noStrike">
                <a:solidFill>
                  <a:schemeClr val="accent1"/>
                </a:solidFill>
                <a:latin typeface="Trebuchet MS"/>
                <a:ea typeface="Trebuchet MS"/>
                <a:cs typeface="Trebuchet MS"/>
                <a:sym typeface="Trebuchet MS"/>
              </a:defRPr>
            </a:lvl8pPr>
            <a:lvl9pPr indent="0" lvl="8" marL="0" marR="0" rtl="0" algn="r">
              <a:spcBef>
                <a:spcPts val="0"/>
              </a:spcBef>
              <a:buNone/>
              <a:defRPr b="0" i="0" sz="900" u="none" cap="none" strike="noStrike">
                <a:solidFill>
                  <a:schemeClr val="accent1"/>
                </a:solidFill>
                <a:latin typeface="Trebuchet MS"/>
                <a:ea typeface="Trebuchet MS"/>
                <a:cs typeface="Trebuchet MS"/>
                <a:sym typeface="Trebuchet MS"/>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4.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17.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26.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1.png"/><Relationship Id="rId4" Type="http://schemas.openxmlformats.org/officeDocument/2006/relationships/image" Target="../media/image7.png"/><Relationship Id="rId5" Type="http://schemas.openxmlformats.org/officeDocument/2006/relationships/image" Target="../media/image2.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1.png"/><Relationship Id="rId4" Type="http://schemas.openxmlformats.org/officeDocument/2006/relationships/image" Target="../media/image7.png"/><Relationship Id="rId5" Type="http://schemas.openxmlformats.org/officeDocument/2006/relationships/image" Target="../media/image2.png"/><Relationship Id="rId6" Type="http://schemas.openxmlformats.org/officeDocument/2006/relationships/image" Target="../media/image8.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1.png"/><Relationship Id="rId4" Type="http://schemas.openxmlformats.org/officeDocument/2006/relationships/image" Target="../media/image7.png"/><Relationship Id="rId5" Type="http://schemas.openxmlformats.org/officeDocument/2006/relationships/image" Target="../media/image2.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10.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5.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12.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11.png"/><Relationship Id="rId4" Type="http://schemas.openxmlformats.org/officeDocument/2006/relationships/image" Target="../media/image20.jp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 Id="rId3" Type="http://schemas.openxmlformats.org/officeDocument/2006/relationships/image" Target="../media/image13.jpg"/><Relationship Id="rId4" Type="http://schemas.openxmlformats.org/officeDocument/2006/relationships/image" Target="../media/image22.jpg"/><Relationship Id="rId5" Type="http://schemas.openxmlformats.org/officeDocument/2006/relationships/image" Target="../media/image18.jpg"/><Relationship Id="rId6" Type="http://schemas.openxmlformats.org/officeDocument/2006/relationships/image" Target="../media/image14.jp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16.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15.jp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image" Target="../media/image24.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image" Target="../media/image21.jp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image" Target="../media/image21.jp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8.xml"/><Relationship Id="rId3" Type="http://schemas.openxmlformats.org/officeDocument/2006/relationships/image" Target="../media/image23.jpg"/><Relationship Id="rId4" Type="http://schemas.openxmlformats.org/officeDocument/2006/relationships/image" Target="../media/image25.jp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9.xml"/><Relationship Id="rId3"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2" name="Shape 142"/>
        <p:cNvGrpSpPr/>
        <p:nvPr/>
      </p:nvGrpSpPr>
      <p:grpSpPr>
        <a:xfrm>
          <a:off x="0" y="0"/>
          <a:ext cx="0" cy="0"/>
          <a:chOff x="0" y="0"/>
          <a:chExt cx="0" cy="0"/>
        </a:xfrm>
      </p:grpSpPr>
      <p:sp>
        <p:nvSpPr>
          <p:cNvPr id="143" name="Google Shape;143;p1"/>
          <p:cNvSpPr txBox="1"/>
          <p:nvPr>
            <p:ph type="ctrTitle"/>
          </p:nvPr>
        </p:nvSpPr>
        <p:spPr>
          <a:xfrm>
            <a:off x="1507067" y="2769326"/>
            <a:ext cx="7766936" cy="1837508"/>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Clr>
                <a:srgbClr val="164161"/>
              </a:buClr>
              <a:buSzPts val="5400"/>
              <a:buFont typeface="Trebuchet MS"/>
              <a:buNone/>
            </a:pPr>
            <a:r>
              <a:rPr lang="en-GB">
                <a:solidFill>
                  <a:srgbClr val="164161"/>
                </a:solidFill>
              </a:rPr>
              <a:t>Welcome to </a:t>
            </a:r>
            <a:br>
              <a:rPr lang="en-GB">
                <a:solidFill>
                  <a:srgbClr val="164161"/>
                </a:solidFill>
              </a:rPr>
            </a:br>
            <a:r>
              <a:rPr lang="en-GB">
                <a:solidFill>
                  <a:srgbClr val="164161"/>
                </a:solidFill>
              </a:rPr>
              <a:t>‘Meet the Teacher’</a:t>
            </a:r>
            <a:endParaRPr>
              <a:solidFill>
                <a:srgbClr val="164161"/>
              </a:solidFill>
            </a:endParaRPr>
          </a:p>
        </p:txBody>
      </p:sp>
      <p:sp>
        <p:nvSpPr>
          <p:cNvPr id="144" name="Google Shape;144;p1"/>
          <p:cNvSpPr txBox="1"/>
          <p:nvPr>
            <p:ph idx="1" type="subTitle"/>
          </p:nvPr>
        </p:nvSpPr>
        <p:spPr>
          <a:xfrm>
            <a:off x="1507067" y="4406537"/>
            <a:ext cx="7766936" cy="741195"/>
          </a:xfrm>
          <a:prstGeom prst="rect">
            <a:avLst/>
          </a:prstGeom>
          <a:noFill/>
          <a:ln>
            <a:noFill/>
          </a:ln>
        </p:spPr>
        <p:txBody>
          <a:bodyPr anchorCtr="0" anchor="t" bIns="45700" lIns="91425" spcFirstLastPara="1" rIns="91425" wrap="square" tIns="45700">
            <a:normAutofit fontScale="85000" lnSpcReduction="20000"/>
          </a:bodyPr>
          <a:lstStyle/>
          <a:p>
            <a:pPr indent="0" lvl="0" marL="0" rtl="0" algn="r">
              <a:spcBef>
                <a:spcPts val="0"/>
              </a:spcBef>
              <a:spcAft>
                <a:spcPts val="0"/>
              </a:spcAft>
              <a:buSzPct val="80000"/>
              <a:buNone/>
            </a:pPr>
            <a:r>
              <a:rPr b="1" lang="en-GB" sz="6000">
                <a:solidFill>
                  <a:srgbClr val="7030A0"/>
                </a:solidFill>
              </a:rPr>
              <a:t>Year 4</a:t>
            </a:r>
            <a:r>
              <a:rPr b="1" lang="en-GB" sz="6000">
                <a:solidFill>
                  <a:srgbClr val="FFFF00"/>
                </a:solidFill>
              </a:rPr>
              <a:t> </a:t>
            </a:r>
            <a:endParaRPr b="1" sz="6000">
              <a:solidFill>
                <a:srgbClr val="FFFF00"/>
              </a:solidFill>
            </a:endParaRPr>
          </a:p>
        </p:txBody>
      </p:sp>
      <p:pic>
        <p:nvPicPr>
          <p:cNvPr id="145" name="Google Shape;145;p1"/>
          <p:cNvPicPr preferRelativeResize="0"/>
          <p:nvPr/>
        </p:nvPicPr>
        <p:blipFill rotWithShape="1">
          <a:blip r:embed="rId3">
            <a:alphaModFix/>
          </a:blip>
          <a:srcRect b="0" l="0" r="0" t="0"/>
          <a:stretch/>
        </p:blipFill>
        <p:spPr>
          <a:xfrm>
            <a:off x="846226" y="236482"/>
            <a:ext cx="4047991" cy="3234449"/>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9" name="Shape 149"/>
        <p:cNvGrpSpPr/>
        <p:nvPr/>
      </p:nvGrpSpPr>
      <p:grpSpPr>
        <a:xfrm>
          <a:off x="0" y="0"/>
          <a:ext cx="0" cy="0"/>
          <a:chOff x="0" y="0"/>
          <a:chExt cx="0" cy="0"/>
        </a:xfrm>
      </p:grpSpPr>
      <p:sp>
        <p:nvSpPr>
          <p:cNvPr id="150" name="Google Shape;150;p2"/>
          <p:cNvSpPr txBox="1"/>
          <p:nvPr>
            <p:ph type="title"/>
          </p:nvPr>
        </p:nvSpPr>
        <p:spPr>
          <a:xfrm>
            <a:off x="1362261" y="259099"/>
            <a:ext cx="8596668" cy="1320800"/>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Clr>
                <a:srgbClr val="164161"/>
              </a:buClr>
              <a:buSzPts val="4000"/>
              <a:buFont typeface="Trebuchet MS"/>
              <a:buNone/>
            </a:pPr>
            <a:r>
              <a:rPr b="1" lang="en-GB" sz="4000">
                <a:solidFill>
                  <a:srgbClr val="164161"/>
                </a:solidFill>
              </a:rPr>
              <a:t>Agenda</a:t>
            </a:r>
            <a:endParaRPr b="1" sz="4000">
              <a:solidFill>
                <a:srgbClr val="164161"/>
              </a:solidFill>
            </a:endParaRPr>
          </a:p>
        </p:txBody>
      </p:sp>
      <p:sp>
        <p:nvSpPr>
          <p:cNvPr id="151" name="Google Shape;151;p2"/>
          <p:cNvSpPr txBox="1"/>
          <p:nvPr>
            <p:ph idx="1" type="body"/>
          </p:nvPr>
        </p:nvSpPr>
        <p:spPr>
          <a:xfrm>
            <a:off x="920058" y="1579899"/>
            <a:ext cx="7654208" cy="4902714"/>
          </a:xfrm>
          <a:prstGeom prst="rect">
            <a:avLst/>
          </a:prstGeom>
          <a:noFill/>
          <a:ln>
            <a:noFill/>
          </a:ln>
        </p:spPr>
        <p:txBody>
          <a:bodyPr anchorCtr="0" anchor="t" bIns="45700" lIns="91425" spcFirstLastPara="1" rIns="91425" wrap="square" tIns="45700">
            <a:noAutofit/>
          </a:bodyPr>
          <a:lstStyle/>
          <a:p>
            <a:pPr indent="-342900" lvl="0" marL="342900" rtl="0" algn="l">
              <a:spcBef>
                <a:spcPts val="0"/>
              </a:spcBef>
              <a:spcAft>
                <a:spcPts val="0"/>
              </a:spcAft>
              <a:buSzPts val="1920"/>
              <a:buChar char="►"/>
            </a:pPr>
            <a:r>
              <a:rPr lang="en-GB" sz="2400"/>
              <a:t>The Team </a:t>
            </a:r>
            <a:endParaRPr/>
          </a:p>
          <a:p>
            <a:pPr indent="-342900" lvl="0" marL="342900" rtl="0" algn="l">
              <a:spcBef>
                <a:spcPts val="1000"/>
              </a:spcBef>
              <a:spcAft>
                <a:spcPts val="0"/>
              </a:spcAft>
              <a:buSzPts val="1920"/>
              <a:buChar char="►"/>
            </a:pPr>
            <a:r>
              <a:rPr lang="en-GB" sz="2400"/>
              <a:t>Our expectations &amp; Values</a:t>
            </a:r>
            <a:endParaRPr/>
          </a:p>
          <a:p>
            <a:pPr indent="-342900" lvl="0" marL="342900" rtl="0" algn="l">
              <a:spcBef>
                <a:spcPts val="1000"/>
              </a:spcBef>
              <a:spcAft>
                <a:spcPts val="0"/>
              </a:spcAft>
              <a:buSzPts val="1920"/>
              <a:buChar char="►"/>
            </a:pPr>
            <a:r>
              <a:rPr lang="en-GB" sz="2400"/>
              <a:t>Reminders</a:t>
            </a:r>
            <a:endParaRPr/>
          </a:p>
          <a:p>
            <a:pPr indent="-342900" lvl="0" marL="342900" rtl="0" algn="l">
              <a:spcBef>
                <a:spcPts val="1000"/>
              </a:spcBef>
              <a:spcAft>
                <a:spcPts val="0"/>
              </a:spcAft>
              <a:buSzPts val="1920"/>
              <a:buChar char="►"/>
            </a:pPr>
            <a:r>
              <a:rPr lang="en-GB" sz="2400"/>
              <a:t>Thrive approach to Rewards and sanctions</a:t>
            </a:r>
            <a:endParaRPr/>
          </a:p>
          <a:p>
            <a:pPr indent="-342900" lvl="0" marL="342900" rtl="0" algn="l">
              <a:spcBef>
                <a:spcPts val="1000"/>
              </a:spcBef>
              <a:spcAft>
                <a:spcPts val="0"/>
              </a:spcAft>
              <a:buSzPts val="1920"/>
              <a:buChar char="►"/>
            </a:pPr>
            <a:r>
              <a:rPr lang="en-GB" sz="2400"/>
              <a:t>Uniform</a:t>
            </a:r>
            <a:endParaRPr/>
          </a:p>
          <a:p>
            <a:pPr indent="-342900" lvl="0" marL="342900" rtl="0" algn="l">
              <a:spcBef>
                <a:spcPts val="1000"/>
              </a:spcBef>
              <a:spcAft>
                <a:spcPts val="0"/>
              </a:spcAft>
              <a:buSzPts val="1920"/>
              <a:buChar char="►"/>
            </a:pPr>
            <a:r>
              <a:rPr lang="en-GB" sz="2400"/>
              <a:t>What we are learning about this year</a:t>
            </a:r>
            <a:endParaRPr/>
          </a:p>
          <a:p>
            <a:pPr indent="-342900" lvl="0" marL="342900" rtl="0" algn="l">
              <a:spcBef>
                <a:spcPts val="1000"/>
              </a:spcBef>
              <a:spcAft>
                <a:spcPts val="0"/>
              </a:spcAft>
              <a:buSzPts val="1920"/>
              <a:buChar char="►"/>
            </a:pPr>
            <a:r>
              <a:rPr lang="en-GB" sz="2400"/>
              <a:t>How you can help your child?</a:t>
            </a:r>
            <a:endParaRPr/>
          </a:p>
          <a:p>
            <a:pPr indent="-342900" lvl="0" marL="342900" rtl="0" algn="l">
              <a:spcBef>
                <a:spcPts val="1000"/>
              </a:spcBef>
              <a:spcAft>
                <a:spcPts val="0"/>
              </a:spcAft>
              <a:buSzPts val="1920"/>
              <a:buChar char="►"/>
            </a:pPr>
            <a:r>
              <a:rPr lang="en-GB" sz="2400"/>
              <a:t>Positive parent/school partnership </a:t>
            </a:r>
            <a:endParaRPr/>
          </a:p>
          <a:p>
            <a:pPr indent="-342900" lvl="0" marL="342900" rtl="0" algn="l">
              <a:spcBef>
                <a:spcPts val="1000"/>
              </a:spcBef>
              <a:spcAft>
                <a:spcPts val="0"/>
              </a:spcAft>
              <a:buSzPts val="1920"/>
              <a:buChar char="►"/>
            </a:pPr>
            <a:r>
              <a:rPr lang="en-GB" sz="2400"/>
              <a:t>Hooke Court trip</a:t>
            </a:r>
            <a:endParaRPr/>
          </a:p>
          <a:p>
            <a:pPr indent="-220980" lvl="0" marL="342900" rtl="0" algn="l">
              <a:spcBef>
                <a:spcPts val="1000"/>
              </a:spcBef>
              <a:spcAft>
                <a:spcPts val="0"/>
              </a:spcAft>
              <a:buSzPts val="1920"/>
              <a:buNone/>
            </a:pPr>
            <a:r>
              <a:t/>
            </a:r>
            <a:endParaRPr sz="2400"/>
          </a:p>
        </p:txBody>
      </p:sp>
      <p:pic>
        <p:nvPicPr>
          <p:cNvPr descr="Download Small PNG Medium PNG Large PNG" id="152" name="Google Shape;152;p2"/>
          <p:cNvPicPr preferRelativeResize="0"/>
          <p:nvPr/>
        </p:nvPicPr>
        <p:blipFill rotWithShape="1">
          <a:blip r:embed="rId3">
            <a:alphaModFix/>
          </a:blip>
          <a:srcRect b="0" l="0" r="0" t="0"/>
          <a:stretch/>
        </p:blipFill>
        <p:spPr>
          <a:xfrm>
            <a:off x="8815054" y="450168"/>
            <a:ext cx="1593042" cy="2259463"/>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6" name="Shape 156"/>
        <p:cNvGrpSpPr/>
        <p:nvPr/>
      </p:nvGrpSpPr>
      <p:grpSpPr>
        <a:xfrm>
          <a:off x="0" y="0"/>
          <a:ext cx="0" cy="0"/>
          <a:chOff x="0" y="0"/>
          <a:chExt cx="0" cy="0"/>
        </a:xfrm>
      </p:grpSpPr>
      <p:sp>
        <p:nvSpPr>
          <p:cNvPr id="157" name="Google Shape;157;p3"/>
          <p:cNvSpPr txBox="1"/>
          <p:nvPr>
            <p:ph type="title"/>
          </p:nvPr>
        </p:nvSpPr>
        <p:spPr>
          <a:xfrm>
            <a:off x="619144" y="302029"/>
            <a:ext cx="8596668" cy="1320800"/>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Clr>
                <a:srgbClr val="164161"/>
              </a:buClr>
              <a:buSzPts val="3600"/>
              <a:buFont typeface="Trebuchet MS"/>
              <a:buNone/>
            </a:pPr>
            <a:r>
              <a:rPr lang="en-GB">
                <a:solidFill>
                  <a:srgbClr val="164161"/>
                </a:solidFill>
              </a:rPr>
              <a:t>The Year 4 team</a:t>
            </a:r>
            <a:endParaRPr>
              <a:solidFill>
                <a:srgbClr val="164161"/>
              </a:solidFill>
            </a:endParaRPr>
          </a:p>
        </p:txBody>
      </p:sp>
      <p:sp>
        <p:nvSpPr>
          <p:cNvPr id="158" name="Google Shape;158;p3"/>
          <p:cNvSpPr txBox="1"/>
          <p:nvPr>
            <p:ph idx="1" type="body"/>
          </p:nvPr>
        </p:nvSpPr>
        <p:spPr>
          <a:xfrm>
            <a:off x="677334" y="1088966"/>
            <a:ext cx="8596668" cy="5459879"/>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SzPts val="2560"/>
              <a:buNone/>
            </a:pPr>
            <a:r>
              <a:rPr b="1" lang="en-GB" sz="3200">
                <a:solidFill>
                  <a:srgbClr val="164161"/>
                </a:solidFill>
              </a:rPr>
              <a:t>Year  Class teachers:</a:t>
            </a:r>
            <a:endParaRPr/>
          </a:p>
          <a:p>
            <a:pPr indent="-342900" lvl="0" marL="342900" rtl="0" algn="l">
              <a:spcBef>
                <a:spcPts val="1000"/>
              </a:spcBef>
              <a:spcAft>
                <a:spcPts val="0"/>
              </a:spcAft>
              <a:buSzPts val="2240"/>
              <a:buChar char="►"/>
            </a:pPr>
            <a:r>
              <a:rPr lang="en-GB" sz="2800"/>
              <a:t>Mrs Priest &amp; Mr Gavin</a:t>
            </a:r>
            <a:endParaRPr/>
          </a:p>
          <a:p>
            <a:pPr indent="-342900" lvl="0" marL="342900" rtl="0" algn="l">
              <a:spcBef>
                <a:spcPts val="1000"/>
              </a:spcBef>
              <a:spcAft>
                <a:spcPts val="0"/>
              </a:spcAft>
              <a:buSzPts val="2240"/>
              <a:buChar char="►"/>
            </a:pPr>
            <a:r>
              <a:rPr lang="en-GB" sz="2800"/>
              <a:t>Mrs Hockley</a:t>
            </a:r>
            <a:endParaRPr/>
          </a:p>
          <a:p>
            <a:pPr indent="0" lvl="0" marL="0" rtl="0" algn="l">
              <a:spcBef>
                <a:spcPts val="1000"/>
              </a:spcBef>
              <a:spcAft>
                <a:spcPts val="0"/>
              </a:spcAft>
              <a:buSzPts val="2240"/>
              <a:buNone/>
            </a:pPr>
            <a:r>
              <a:t/>
            </a:r>
            <a:endParaRPr sz="2800"/>
          </a:p>
          <a:p>
            <a:pPr indent="-342900" lvl="0" marL="342900" rtl="0" algn="l">
              <a:spcBef>
                <a:spcPts val="1000"/>
              </a:spcBef>
              <a:spcAft>
                <a:spcPts val="0"/>
              </a:spcAft>
              <a:buSzPts val="2560"/>
              <a:buChar char="►"/>
            </a:pPr>
            <a:r>
              <a:rPr b="1" lang="en-GB" sz="3200">
                <a:solidFill>
                  <a:srgbClr val="164161"/>
                </a:solidFill>
              </a:rPr>
              <a:t>Teaching Assistants for Year 4</a:t>
            </a:r>
            <a:endParaRPr/>
          </a:p>
          <a:p>
            <a:pPr indent="-342900" lvl="0" marL="342900" rtl="0" algn="l">
              <a:spcBef>
                <a:spcPts val="1000"/>
              </a:spcBef>
              <a:spcAft>
                <a:spcPts val="0"/>
              </a:spcAft>
              <a:buSzPts val="2560"/>
              <a:buChar char="►"/>
            </a:pPr>
            <a:r>
              <a:rPr lang="en-GB" sz="3200">
                <a:solidFill>
                  <a:srgbClr val="3A3A3A"/>
                </a:solidFill>
              </a:rPr>
              <a:t>Miss Omar, Miss Stephenson, Mrs Wyatt, Mrs Abley</a:t>
            </a:r>
            <a:endParaRPr sz="3200">
              <a:solidFill>
                <a:srgbClr val="3A3A3A"/>
              </a:solidFill>
            </a:endParaRPr>
          </a:p>
        </p:txBody>
      </p:sp>
      <p:pic>
        <p:nvPicPr>
          <p:cNvPr descr="Original file ‎ (1,500 × 1,500 pixels, file size: 745 KB, MIME type ..." id="159" name="Google Shape;159;p3"/>
          <p:cNvPicPr preferRelativeResize="0"/>
          <p:nvPr/>
        </p:nvPicPr>
        <p:blipFill rotWithShape="1">
          <a:blip r:embed="rId3">
            <a:alphaModFix/>
          </a:blip>
          <a:srcRect b="0" l="0" r="0" t="0"/>
          <a:stretch/>
        </p:blipFill>
        <p:spPr>
          <a:xfrm>
            <a:off x="6601028" y="766388"/>
            <a:ext cx="2731163" cy="2229362"/>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3" name="Shape 163"/>
        <p:cNvGrpSpPr/>
        <p:nvPr/>
      </p:nvGrpSpPr>
      <p:grpSpPr>
        <a:xfrm>
          <a:off x="0" y="0"/>
          <a:ext cx="0" cy="0"/>
          <a:chOff x="0" y="0"/>
          <a:chExt cx="0" cy="0"/>
        </a:xfrm>
      </p:grpSpPr>
      <p:sp>
        <p:nvSpPr>
          <p:cNvPr id="164" name="Google Shape;164;p4"/>
          <p:cNvSpPr txBox="1"/>
          <p:nvPr>
            <p:ph type="title"/>
          </p:nvPr>
        </p:nvSpPr>
        <p:spPr>
          <a:xfrm>
            <a:off x="677334" y="107407"/>
            <a:ext cx="8596668" cy="1320800"/>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Clr>
                <a:srgbClr val="164161"/>
              </a:buClr>
              <a:buSzPts val="3600"/>
              <a:buFont typeface="Trebuchet MS"/>
              <a:buNone/>
            </a:pPr>
            <a:r>
              <a:rPr b="1" lang="en-GB">
                <a:solidFill>
                  <a:srgbClr val="164161"/>
                </a:solidFill>
              </a:rPr>
              <a:t>Our Expectations and Values</a:t>
            </a:r>
            <a:endParaRPr b="1">
              <a:solidFill>
                <a:srgbClr val="164161"/>
              </a:solidFill>
            </a:endParaRPr>
          </a:p>
        </p:txBody>
      </p:sp>
      <p:sp>
        <p:nvSpPr>
          <p:cNvPr id="165" name="Google Shape;165;p4"/>
          <p:cNvSpPr txBox="1"/>
          <p:nvPr>
            <p:ph idx="1" type="body"/>
          </p:nvPr>
        </p:nvSpPr>
        <p:spPr>
          <a:xfrm>
            <a:off x="677863" y="792480"/>
            <a:ext cx="8933752" cy="5947954"/>
          </a:xfrm>
          <a:prstGeom prst="rect">
            <a:avLst/>
          </a:prstGeom>
          <a:noFill/>
          <a:ln>
            <a:noFill/>
          </a:ln>
        </p:spPr>
        <p:txBody>
          <a:bodyPr anchorCtr="0" anchor="t" bIns="45700" lIns="91425" spcFirstLastPara="1" rIns="91425" wrap="square" tIns="45700">
            <a:normAutofit lnSpcReduction="10000"/>
          </a:bodyPr>
          <a:lstStyle/>
          <a:p>
            <a:pPr indent="0" lvl="0" marL="0" rtl="0" algn="l">
              <a:spcBef>
                <a:spcPts val="0"/>
              </a:spcBef>
              <a:spcAft>
                <a:spcPts val="0"/>
              </a:spcAft>
              <a:buSzPts val="3200"/>
              <a:buNone/>
            </a:pPr>
            <a:r>
              <a:rPr lang="en-GB" sz="4000"/>
              <a:t>HEART Values are at the core of everything we do, in our behaviour, our  learning and our Curriculum.</a:t>
            </a:r>
            <a:endParaRPr/>
          </a:p>
          <a:p>
            <a:pPr indent="0" lvl="0" marL="0" rtl="0" algn="l">
              <a:spcBef>
                <a:spcPts val="1000"/>
              </a:spcBef>
              <a:spcAft>
                <a:spcPts val="0"/>
              </a:spcAft>
              <a:buSzPts val="3840"/>
              <a:buNone/>
            </a:pPr>
            <a:r>
              <a:rPr b="1" lang="en-GB" sz="4800" u="sng">
                <a:solidFill>
                  <a:srgbClr val="FF0000"/>
                </a:solidFill>
              </a:rPr>
              <a:t>Honesty</a:t>
            </a:r>
            <a:endParaRPr/>
          </a:p>
          <a:p>
            <a:pPr indent="0" lvl="0" marL="0" rtl="0" algn="l">
              <a:spcBef>
                <a:spcPts val="1000"/>
              </a:spcBef>
              <a:spcAft>
                <a:spcPts val="0"/>
              </a:spcAft>
              <a:buSzPts val="3840"/>
              <a:buNone/>
            </a:pPr>
            <a:r>
              <a:rPr b="1" lang="en-GB" sz="4800" u="sng">
                <a:solidFill>
                  <a:srgbClr val="FF0000"/>
                </a:solidFill>
              </a:rPr>
              <a:t>Excellence</a:t>
            </a:r>
            <a:endParaRPr/>
          </a:p>
          <a:p>
            <a:pPr indent="0" lvl="0" marL="0" rtl="0" algn="l">
              <a:spcBef>
                <a:spcPts val="1000"/>
              </a:spcBef>
              <a:spcAft>
                <a:spcPts val="0"/>
              </a:spcAft>
              <a:buSzPts val="3840"/>
              <a:buNone/>
            </a:pPr>
            <a:r>
              <a:rPr b="1" lang="en-GB" sz="4800" u="sng">
                <a:solidFill>
                  <a:srgbClr val="FF0000"/>
                </a:solidFill>
              </a:rPr>
              <a:t>Attitude</a:t>
            </a:r>
            <a:endParaRPr/>
          </a:p>
          <a:p>
            <a:pPr indent="0" lvl="0" marL="0" rtl="0" algn="l">
              <a:spcBef>
                <a:spcPts val="1000"/>
              </a:spcBef>
              <a:spcAft>
                <a:spcPts val="0"/>
              </a:spcAft>
              <a:buSzPts val="3840"/>
              <a:buNone/>
            </a:pPr>
            <a:r>
              <a:rPr b="1" lang="en-GB" sz="4800" u="sng">
                <a:solidFill>
                  <a:srgbClr val="FF0000"/>
                </a:solidFill>
              </a:rPr>
              <a:t>Respect</a:t>
            </a:r>
            <a:endParaRPr/>
          </a:p>
          <a:p>
            <a:pPr indent="0" lvl="0" marL="0" rtl="0" algn="l">
              <a:spcBef>
                <a:spcPts val="1000"/>
              </a:spcBef>
              <a:spcAft>
                <a:spcPts val="0"/>
              </a:spcAft>
              <a:buSzPts val="3840"/>
              <a:buNone/>
            </a:pPr>
            <a:r>
              <a:rPr b="1" lang="en-GB" sz="4800" u="sng">
                <a:solidFill>
                  <a:srgbClr val="FF0000"/>
                </a:solidFill>
              </a:rPr>
              <a:t>Thoughtfulness</a:t>
            </a:r>
            <a:endParaRPr sz="2800"/>
          </a:p>
        </p:txBody>
      </p:sp>
      <p:pic>
        <p:nvPicPr>
          <p:cNvPr descr="Download 3D Red Heart Image HQ PNG Image | FreePNGImg" id="166" name="Google Shape;166;p4"/>
          <p:cNvPicPr preferRelativeResize="0"/>
          <p:nvPr/>
        </p:nvPicPr>
        <p:blipFill rotWithShape="1">
          <a:blip r:embed="rId3">
            <a:alphaModFix/>
          </a:blip>
          <a:srcRect b="0" l="0" r="0" t="0"/>
          <a:stretch/>
        </p:blipFill>
        <p:spPr>
          <a:xfrm>
            <a:off x="9425218" y="855671"/>
            <a:ext cx="2349083" cy="2349083"/>
          </a:xfrm>
          <a:prstGeom prst="rect">
            <a:avLst/>
          </a:prstGeom>
          <a:noFill/>
          <a:ln>
            <a:noFill/>
          </a:ln>
        </p:spPr>
      </p:pic>
      <p:pic>
        <p:nvPicPr>
          <p:cNvPr descr="GeekSVGs" id="167" name="Google Shape;167;p4"/>
          <p:cNvPicPr preferRelativeResize="0"/>
          <p:nvPr/>
        </p:nvPicPr>
        <p:blipFill rotWithShape="1">
          <a:blip r:embed="rId4">
            <a:alphaModFix/>
          </a:blip>
          <a:srcRect b="0" l="0" r="0" t="0"/>
          <a:stretch/>
        </p:blipFill>
        <p:spPr>
          <a:xfrm>
            <a:off x="10289552" y="2916147"/>
            <a:ext cx="1818845" cy="1700620"/>
          </a:xfrm>
          <a:prstGeom prst="rect">
            <a:avLst/>
          </a:prstGeom>
          <a:noFill/>
          <a:ln>
            <a:noFill/>
          </a:ln>
        </p:spPr>
      </p:pic>
      <p:pic>
        <p:nvPicPr>
          <p:cNvPr descr="Image vectorielle gratuite: Acier, Brillant, Métalliques ..." id="168" name="Google Shape;168;p4"/>
          <p:cNvPicPr preferRelativeResize="0"/>
          <p:nvPr/>
        </p:nvPicPr>
        <p:blipFill rotWithShape="1">
          <a:blip r:embed="rId5">
            <a:alphaModFix/>
          </a:blip>
          <a:srcRect b="0" l="0" r="0" t="0"/>
          <a:stretch/>
        </p:blipFill>
        <p:spPr>
          <a:xfrm>
            <a:off x="10106672" y="5002893"/>
            <a:ext cx="1913709" cy="1737541"/>
          </a:xfrm>
          <a:prstGeom prst="rect">
            <a:avLst/>
          </a:prstGeom>
          <a:noFill/>
          <a:ln>
            <a:noFill/>
          </a:ln>
        </p:spPr>
      </p:pic>
      <p:sp>
        <p:nvSpPr>
          <p:cNvPr id="169" name="Google Shape;169;p4"/>
          <p:cNvSpPr/>
          <p:nvPr/>
        </p:nvSpPr>
        <p:spPr>
          <a:xfrm>
            <a:off x="9762831" y="1533692"/>
            <a:ext cx="1673856" cy="46166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0" lang="en-GB" sz="2400" u="none" cap="none" strike="noStrike">
                <a:solidFill>
                  <a:schemeClr val="dk1"/>
                </a:solidFill>
                <a:latin typeface="Trebuchet MS"/>
                <a:ea typeface="Trebuchet MS"/>
                <a:cs typeface="Trebuchet MS"/>
                <a:sym typeface="Trebuchet MS"/>
              </a:rPr>
              <a:t>Behaviour</a:t>
            </a:r>
            <a:endParaRPr b="1" i="0" sz="2400" u="none" cap="none" strike="noStrike">
              <a:solidFill>
                <a:schemeClr val="dk1"/>
              </a:solidFill>
              <a:latin typeface="Trebuchet MS"/>
              <a:ea typeface="Trebuchet MS"/>
              <a:cs typeface="Trebuchet MS"/>
              <a:sym typeface="Trebuchet MS"/>
            </a:endParaRPr>
          </a:p>
        </p:txBody>
      </p:sp>
      <p:sp>
        <p:nvSpPr>
          <p:cNvPr id="170" name="Google Shape;170;p4"/>
          <p:cNvSpPr/>
          <p:nvPr/>
        </p:nvSpPr>
        <p:spPr>
          <a:xfrm>
            <a:off x="10372828" y="3360047"/>
            <a:ext cx="1463862" cy="46166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0" lang="en-GB" sz="2400" u="none" cap="none" strike="noStrike">
                <a:solidFill>
                  <a:schemeClr val="dk1"/>
                </a:solidFill>
                <a:latin typeface="Trebuchet MS"/>
                <a:ea typeface="Trebuchet MS"/>
                <a:cs typeface="Trebuchet MS"/>
                <a:sym typeface="Trebuchet MS"/>
              </a:rPr>
              <a:t>Learning</a:t>
            </a:r>
            <a:endParaRPr b="1" i="0" sz="2400" u="none" cap="none" strike="noStrike">
              <a:solidFill>
                <a:schemeClr val="dk1"/>
              </a:solidFill>
              <a:latin typeface="Trebuchet MS"/>
              <a:ea typeface="Trebuchet MS"/>
              <a:cs typeface="Trebuchet MS"/>
              <a:sym typeface="Trebuchet MS"/>
            </a:endParaRPr>
          </a:p>
        </p:txBody>
      </p:sp>
      <p:sp>
        <p:nvSpPr>
          <p:cNvPr id="171" name="Google Shape;171;p4"/>
          <p:cNvSpPr/>
          <p:nvPr/>
        </p:nvSpPr>
        <p:spPr>
          <a:xfrm>
            <a:off x="10106672" y="5409998"/>
            <a:ext cx="1877437" cy="46166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0" lang="en-GB" sz="2400" u="none" cap="none" strike="noStrike">
                <a:solidFill>
                  <a:schemeClr val="dk1"/>
                </a:solidFill>
                <a:latin typeface="Trebuchet MS"/>
                <a:ea typeface="Trebuchet MS"/>
                <a:cs typeface="Trebuchet MS"/>
                <a:sym typeface="Trebuchet MS"/>
              </a:rPr>
              <a:t>Role model</a:t>
            </a:r>
            <a:endParaRPr b="1" i="0" sz="2400" u="none" cap="none" strike="noStrike">
              <a:solidFill>
                <a:schemeClr val="dk1"/>
              </a:solidFill>
              <a:latin typeface="Trebuchet MS"/>
              <a:ea typeface="Trebuchet MS"/>
              <a:cs typeface="Trebuchet MS"/>
              <a:sym typeface="Trebuchet MS"/>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5" name="Shape 175"/>
        <p:cNvGrpSpPr/>
        <p:nvPr/>
      </p:nvGrpSpPr>
      <p:grpSpPr>
        <a:xfrm>
          <a:off x="0" y="0"/>
          <a:ext cx="0" cy="0"/>
          <a:chOff x="0" y="0"/>
          <a:chExt cx="0" cy="0"/>
        </a:xfrm>
      </p:grpSpPr>
      <p:sp>
        <p:nvSpPr>
          <p:cNvPr id="176" name="Google Shape;176;g2fdb48d80f1_0_6"/>
          <p:cNvSpPr txBox="1"/>
          <p:nvPr>
            <p:ph type="title"/>
          </p:nvPr>
        </p:nvSpPr>
        <p:spPr>
          <a:xfrm>
            <a:off x="677325" y="107400"/>
            <a:ext cx="6030000" cy="887100"/>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Clr>
                <a:srgbClr val="164161"/>
              </a:buClr>
              <a:buSzPts val="3600"/>
              <a:buFont typeface="Trebuchet MS"/>
              <a:buNone/>
            </a:pPr>
            <a:r>
              <a:rPr b="1" lang="en-GB">
                <a:solidFill>
                  <a:srgbClr val="164161"/>
                </a:solidFill>
              </a:rPr>
              <a:t>Pencil Cases - Thank you! </a:t>
            </a:r>
            <a:endParaRPr b="1">
              <a:solidFill>
                <a:srgbClr val="164161"/>
              </a:solidFill>
            </a:endParaRPr>
          </a:p>
        </p:txBody>
      </p:sp>
      <p:sp>
        <p:nvSpPr>
          <p:cNvPr id="177" name="Google Shape;177;g2fdb48d80f1_0_6"/>
          <p:cNvSpPr txBox="1"/>
          <p:nvPr>
            <p:ph idx="1" type="body"/>
          </p:nvPr>
        </p:nvSpPr>
        <p:spPr>
          <a:xfrm>
            <a:off x="677863" y="792480"/>
            <a:ext cx="8933700" cy="5948100"/>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1000"/>
              </a:spcBef>
              <a:spcAft>
                <a:spcPts val="0"/>
              </a:spcAft>
              <a:buSzPts val="3840"/>
              <a:buNone/>
            </a:pPr>
            <a:r>
              <a:t/>
            </a:r>
            <a:endParaRPr sz="2100"/>
          </a:p>
          <a:p>
            <a:pPr indent="0" lvl="0" marL="0" rtl="0" algn="l">
              <a:lnSpc>
                <a:spcPct val="90000"/>
              </a:lnSpc>
              <a:spcBef>
                <a:spcPts val="1000"/>
              </a:spcBef>
              <a:spcAft>
                <a:spcPts val="0"/>
              </a:spcAft>
              <a:buSzPts val="3840"/>
              <a:buNone/>
            </a:pPr>
            <a:r>
              <a:t/>
            </a:r>
            <a:endParaRPr sz="2100"/>
          </a:p>
          <a:p>
            <a:pPr indent="0" lvl="0" marL="0" rtl="0" algn="l">
              <a:lnSpc>
                <a:spcPct val="90000"/>
              </a:lnSpc>
              <a:spcBef>
                <a:spcPts val="1000"/>
              </a:spcBef>
              <a:spcAft>
                <a:spcPts val="0"/>
              </a:spcAft>
              <a:buSzPts val="3840"/>
              <a:buNone/>
            </a:pPr>
            <a:r>
              <a:t/>
            </a:r>
            <a:endParaRPr sz="2100"/>
          </a:p>
          <a:p>
            <a:pPr indent="0" lvl="0" marL="0" rtl="0" algn="l">
              <a:lnSpc>
                <a:spcPct val="90000"/>
              </a:lnSpc>
              <a:spcBef>
                <a:spcPts val="1000"/>
              </a:spcBef>
              <a:spcAft>
                <a:spcPts val="0"/>
              </a:spcAft>
              <a:buSzPts val="3840"/>
              <a:buNone/>
            </a:pPr>
            <a:r>
              <a:t/>
            </a:r>
            <a:endParaRPr sz="2100"/>
          </a:p>
          <a:p>
            <a:pPr indent="0" lvl="0" marL="0" rtl="0" algn="l">
              <a:lnSpc>
                <a:spcPct val="90000"/>
              </a:lnSpc>
              <a:spcBef>
                <a:spcPts val="1000"/>
              </a:spcBef>
              <a:spcAft>
                <a:spcPts val="0"/>
              </a:spcAft>
              <a:buSzPts val="3840"/>
              <a:buNone/>
            </a:pPr>
            <a:r>
              <a:t/>
            </a:r>
            <a:endParaRPr sz="2100"/>
          </a:p>
          <a:p>
            <a:pPr indent="0" lvl="0" marL="0" rtl="0" algn="l">
              <a:lnSpc>
                <a:spcPct val="90000"/>
              </a:lnSpc>
              <a:spcBef>
                <a:spcPts val="1000"/>
              </a:spcBef>
              <a:spcAft>
                <a:spcPts val="0"/>
              </a:spcAft>
              <a:buSzPts val="3840"/>
              <a:buNone/>
            </a:pPr>
            <a:r>
              <a:t/>
            </a:r>
            <a:endParaRPr sz="2100"/>
          </a:p>
          <a:p>
            <a:pPr indent="0" lvl="0" marL="0" rtl="0" algn="l">
              <a:lnSpc>
                <a:spcPct val="90000"/>
              </a:lnSpc>
              <a:spcBef>
                <a:spcPts val="1000"/>
              </a:spcBef>
              <a:spcAft>
                <a:spcPts val="0"/>
              </a:spcAft>
              <a:buSzPts val="3840"/>
              <a:buNone/>
            </a:pPr>
            <a:r>
              <a:rPr lang="en-GB" sz="2100"/>
              <a:t>Inside the pencil case please provide your child with the following equipment and all will need to be labelled with your child’s name: </a:t>
            </a:r>
            <a:endParaRPr sz="2100"/>
          </a:p>
          <a:p>
            <a:pPr indent="0" lvl="0" marL="0" rtl="0" algn="l">
              <a:lnSpc>
                <a:spcPct val="90000"/>
              </a:lnSpc>
              <a:spcBef>
                <a:spcPts val="1000"/>
              </a:spcBef>
              <a:spcAft>
                <a:spcPts val="0"/>
              </a:spcAft>
              <a:buSzPts val="3840"/>
              <a:buNone/>
            </a:pPr>
            <a:r>
              <a:rPr lang="en-GB" sz="2100"/>
              <a:t>2 x standard HB pencils </a:t>
            </a:r>
            <a:endParaRPr sz="2100"/>
          </a:p>
          <a:p>
            <a:pPr indent="0" lvl="0" marL="0" rtl="0" algn="l">
              <a:lnSpc>
                <a:spcPct val="90000"/>
              </a:lnSpc>
              <a:spcBef>
                <a:spcPts val="1000"/>
              </a:spcBef>
              <a:spcAft>
                <a:spcPts val="0"/>
              </a:spcAft>
              <a:buSzPts val="3840"/>
              <a:buNone/>
            </a:pPr>
            <a:r>
              <a:rPr lang="en-GB" sz="2100"/>
              <a:t>1 x whiteboard marker pen </a:t>
            </a:r>
            <a:endParaRPr sz="2100"/>
          </a:p>
          <a:p>
            <a:pPr indent="0" lvl="0" marL="0" rtl="0" algn="l">
              <a:lnSpc>
                <a:spcPct val="90000"/>
              </a:lnSpc>
              <a:spcBef>
                <a:spcPts val="1000"/>
              </a:spcBef>
              <a:spcAft>
                <a:spcPts val="0"/>
              </a:spcAft>
              <a:buSzPts val="3840"/>
              <a:buNone/>
            </a:pPr>
            <a:r>
              <a:rPr lang="en-GB" sz="2100"/>
              <a:t>1 x glue stick </a:t>
            </a:r>
            <a:endParaRPr sz="2100"/>
          </a:p>
          <a:p>
            <a:pPr indent="0" lvl="0" marL="0" rtl="0" algn="l">
              <a:lnSpc>
                <a:spcPct val="90000"/>
              </a:lnSpc>
              <a:spcBef>
                <a:spcPts val="1000"/>
              </a:spcBef>
              <a:spcAft>
                <a:spcPts val="0"/>
              </a:spcAft>
              <a:buSzPts val="3840"/>
              <a:buNone/>
            </a:pPr>
            <a:r>
              <a:rPr lang="en-GB" sz="2100"/>
              <a:t>1 x blue writing pen (no biro and should be a standard blue in colour) </a:t>
            </a:r>
            <a:endParaRPr sz="2100"/>
          </a:p>
          <a:p>
            <a:pPr indent="0" lvl="0" marL="0" rtl="0" algn="l">
              <a:lnSpc>
                <a:spcPct val="90000"/>
              </a:lnSpc>
              <a:spcBef>
                <a:spcPts val="1000"/>
              </a:spcBef>
              <a:spcAft>
                <a:spcPts val="0"/>
              </a:spcAft>
              <a:buSzPts val="3840"/>
              <a:buNone/>
            </a:pPr>
            <a:r>
              <a:rPr lang="en-GB" sz="2100"/>
              <a:t>1 x purple biro </a:t>
            </a:r>
            <a:endParaRPr sz="2100"/>
          </a:p>
          <a:p>
            <a:pPr indent="0" lvl="0" marL="0" rtl="0" algn="l">
              <a:lnSpc>
                <a:spcPct val="90000"/>
              </a:lnSpc>
              <a:spcBef>
                <a:spcPts val="1000"/>
              </a:spcBef>
              <a:spcAft>
                <a:spcPts val="0"/>
              </a:spcAft>
              <a:buSzPts val="3840"/>
              <a:buNone/>
            </a:pPr>
            <a:r>
              <a:rPr lang="en-GB" sz="2100"/>
              <a:t>1 x Ruler that can fit inside their pencil case.</a:t>
            </a:r>
            <a:endParaRPr sz="900"/>
          </a:p>
        </p:txBody>
      </p:sp>
      <p:pic>
        <p:nvPicPr>
          <p:cNvPr descr="Download 3D Red Heart Image HQ PNG Image | FreePNGImg" id="178" name="Google Shape;178;g2fdb48d80f1_0_6"/>
          <p:cNvPicPr preferRelativeResize="0"/>
          <p:nvPr/>
        </p:nvPicPr>
        <p:blipFill rotWithShape="1">
          <a:blip r:embed="rId3">
            <a:alphaModFix/>
          </a:blip>
          <a:srcRect b="0" l="0" r="0" t="0"/>
          <a:stretch/>
        </p:blipFill>
        <p:spPr>
          <a:xfrm>
            <a:off x="9425218" y="855671"/>
            <a:ext cx="2349083" cy="2349083"/>
          </a:xfrm>
          <a:prstGeom prst="rect">
            <a:avLst/>
          </a:prstGeom>
          <a:noFill/>
          <a:ln>
            <a:noFill/>
          </a:ln>
        </p:spPr>
      </p:pic>
      <p:pic>
        <p:nvPicPr>
          <p:cNvPr descr="GeekSVGs" id="179" name="Google Shape;179;g2fdb48d80f1_0_6"/>
          <p:cNvPicPr preferRelativeResize="0"/>
          <p:nvPr/>
        </p:nvPicPr>
        <p:blipFill rotWithShape="1">
          <a:blip r:embed="rId4">
            <a:alphaModFix/>
          </a:blip>
          <a:srcRect b="0" l="0" r="0" t="0"/>
          <a:stretch/>
        </p:blipFill>
        <p:spPr>
          <a:xfrm>
            <a:off x="10289552" y="2916147"/>
            <a:ext cx="1818845" cy="1700620"/>
          </a:xfrm>
          <a:prstGeom prst="rect">
            <a:avLst/>
          </a:prstGeom>
          <a:noFill/>
          <a:ln>
            <a:noFill/>
          </a:ln>
        </p:spPr>
      </p:pic>
      <p:pic>
        <p:nvPicPr>
          <p:cNvPr descr="Image vectorielle gratuite: Acier, Brillant, Métalliques ..." id="180" name="Google Shape;180;g2fdb48d80f1_0_6"/>
          <p:cNvPicPr preferRelativeResize="0"/>
          <p:nvPr/>
        </p:nvPicPr>
        <p:blipFill rotWithShape="1">
          <a:blip r:embed="rId5">
            <a:alphaModFix/>
          </a:blip>
          <a:srcRect b="0" l="0" r="0" t="0"/>
          <a:stretch/>
        </p:blipFill>
        <p:spPr>
          <a:xfrm>
            <a:off x="10106672" y="5002893"/>
            <a:ext cx="1913709" cy="1737541"/>
          </a:xfrm>
          <a:prstGeom prst="rect">
            <a:avLst/>
          </a:prstGeom>
          <a:noFill/>
          <a:ln>
            <a:noFill/>
          </a:ln>
        </p:spPr>
      </p:pic>
      <p:sp>
        <p:nvSpPr>
          <p:cNvPr id="181" name="Google Shape;181;g2fdb48d80f1_0_6"/>
          <p:cNvSpPr/>
          <p:nvPr/>
        </p:nvSpPr>
        <p:spPr>
          <a:xfrm>
            <a:off x="9762831" y="1533692"/>
            <a:ext cx="1674000" cy="461700"/>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1" i="0" lang="en-GB" sz="2400" u="none" cap="none" strike="noStrike">
                <a:solidFill>
                  <a:schemeClr val="dk1"/>
                </a:solidFill>
                <a:latin typeface="Trebuchet MS"/>
                <a:ea typeface="Trebuchet MS"/>
                <a:cs typeface="Trebuchet MS"/>
                <a:sym typeface="Trebuchet MS"/>
              </a:rPr>
              <a:t>Behaviour</a:t>
            </a:r>
            <a:endParaRPr b="1" i="0" sz="2400" u="none" cap="none" strike="noStrike">
              <a:solidFill>
                <a:schemeClr val="dk1"/>
              </a:solidFill>
              <a:latin typeface="Trebuchet MS"/>
              <a:ea typeface="Trebuchet MS"/>
              <a:cs typeface="Trebuchet MS"/>
              <a:sym typeface="Trebuchet MS"/>
            </a:endParaRPr>
          </a:p>
        </p:txBody>
      </p:sp>
      <p:sp>
        <p:nvSpPr>
          <p:cNvPr id="182" name="Google Shape;182;g2fdb48d80f1_0_6"/>
          <p:cNvSpPr/>
          <p:nvPr/>
        </p:nvSpPr>
        <p:spPr>
          <a:xfrm>
            <a:off x="10372828" y="3360047"/>
            <a:ext cx="1464000" cy="461700"/>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1" i="0" lang="en-GB" sz="2400" u="none" cap="none" strike="noStrike">
                <a:solidFill>
                  <a:schemeClr val="dk1"/>
                </a:solidFill>
                <a:latin typeface="Trebuchet MS"/>
                <a:ea typeface="Trebuchet MS"/>
                <a:cs typeface="Trebuchet MS"/>
                <a:sym typeface="Trebuchet MS"/>
              </a:rPr>
              <a:t>Learning</a:t>
            </a:r>
            <a:endParaRPr b="1" i="0" sz="2400" u="none" cap="none" strike="noStrike">
              <a:solidFill>
                <a:schemeClr val="dk1"/>
              </a:solidFill>
              <a:latin typeface="Trebuchet MS"/>
              <a:ea typeface="Trebuchet MS"/>
              <a:cs typeface="Trebuchet MS"/>
              <a:sym typeface="Trebuchet MS"/>
            </a:endParaRPr>
          </a:p>
        </p:txBody>
      </p:sp>
      <p:sp>
        <p:nvSpPr>
          <p:cNvPr id="183" name="Google Shape;183;g2fdb48d80f1_0_6"/>
          <p:cNvSpPr/>
          <p:nvPr/>
        </p:nvSpPr>
        <p:spPr>
          <a:xfrm>
            <a:off x="10106672" y="5409998"/>
            <a:ext cx="1877400" cy="461700"/>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1" i="0" lang="en-GB" sz="2400" u="none" cap="none" strike="noStrike">
                <a:solidFill>
                  <a:schemeClr val="dk1"/>
                </a:solidFill>
                <a:latin typeface="Trebuchet MS"/>
                <a:ea typeface="Trebuchet MS"/>
                <a:cs typeface="Trebuchet MS"/>
                <a:sym typeface="Trebuchet MS"/>
              </a:rPr>
              <a:t>Role model</a:t>
            </a:r>
            <a:endParaRPr b="1" i="0" sz="2400" u="none" cap="none" strike="noStrike">
              <a:solidFill>
                <a:schemeClr val="dk1"/>
              </a:solidFill>
              <a:latin typeface="Trebuchet MS"/>
              <a:ea typeface="Trebuchet MS"/>
              <a:cs typeface="Trebuchet MS"/>
              <a:sym typeface="Trebuchet MS"/>
            </a:endParaRPr>
          </a:p>
        </p:txBody>
      </p:sp>
      <p:pic>
        <p:nvPicPr>
          <p:cNvPr id="184" name="Google Shape;184;g2fdb48d80f1_0_6"/>
          <p:cNvPicPr preferRelativeResize="0"/>
          <p:nvPr/>
        </p:nvPicPr>
        <p:blipFill>
          <a:blip r:embed="rId6">
            <a:alphaModFix/>
          </a:blip>
          <a:stretch>
            <a:fillRect/>
          </a:stretch>
        </p:blipFill>
        <p:spPr>
          <a:xfrm>
            <a:off x="473247" y="681822"/>
            <a:ext cx="3299825" cy="2574275"/>
          </a:xfrm>
          <a:prstGeom prst="rect">
            <a:avLst/>
          </a:prstGeom>
          <a:noFill/>
          <a:ln>
            <a:noFill/>
          </a:ln>
        </p:spPr>
      </p:pic>
      <p:sp>
        <p:nvSpPr>
          <p:cNvPr id="185" name="Google Shape;185;g2fdb48d80f1_0_6"/>
          <p:cNvSpPr txBox="1"/>
          <p:nvPr/>
        </p:nvSpPr>
        <p:spPr>
          <a:xfrm>
            <a:off x="4196125" y="1072000"/>
            <a:ext cx="4853700" cy="7389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GB" sz="1800">
                <a:solidFill>
                  <a:srgbClr val="3F3F3F"/>
                </a:solidFill>
                <a:latin typeface="Trebuchet MS"/>
                <a:ea typeface="Trebuchet MS"/>
                <a:cs typeface="Trebuchet MS"/>
                <a:sym typeface="Trebuchet MS"/>
              </a:rPr>
              <a:t>If your child has other items in their pencil case, we will ask them to remove them.</a:t>
            </a:r>
            <a:endParaRPr b="1" sz="1800">
              <a:solidFill>
                <a:srgbClr val="3F3F3F"/>
              </a:solidFill>
              <a:latin typeface="Trebuchet MS"/>
              <a:ea typeface="Trebuchet MS"/>
              <a:cs typeface="Trebuchet MS"/>
              <a:sym typeface="Trebuchet MS"/>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9" name="Shape 189"/>
        <p:cNvGrpSpPr/>
        <p:nvPr/>
      </p:nvGrpSpPr>
      <p:grpSpPr>
        <a:xfrm>
          <a:off x="0" y="0"/>
          <a:ext cx="0" cy="0"/>
          <a:chOff x="0" y="0"/>
          <a:chExt cx="0" cy="0"/>
        </a:xfrm>
      </p:grpSpPr>
      <p:sp>
        <p:nvSpPr>
          <p:cNvPr id="190" name="Google Shape;190;p5"/>
          <p:cNvSpPr txBox="1"/>
          <p:nvPr>
            <p:ph type="title"/>
          </p:nvPr>
        </p:nvSpPr>
        <p:spPr>
          <a:xfrm>
            <a:off x="677334" y="107407"/>
            <a:ext cx="8596668" cy="1320800"/>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Clr>
                <a:srgbClr val="164161"/>
              </a:buClr>
              <a:buSzPts val="3600"/>
              <a:buFont typeface="Trebuchet MS"/>
              <a:buNone/>
            </a:pPr>
            <a:r>
              <a:rPr b="1" lang="en-GB">
                <a:solidFill>
                  <a:srgbClr val="164161"/>
                </a:solidFill>
              </a:rPr>
              <a:t>Our Expectations </a:t>
            </a:r>
            <a:endParaRPr b="1">
              <a:solidFill>
                <a:srgbClr val="164161"/>
              </a:solidFill>
            </a:endParaRPr>
          </a:p>
        </p:txBody>
      </p:sp>
      <p:sp>
        <p:nvSpPr>
          <p:cNvPr id="191" name="Google Shape;191;p5"/>
          <p:cNvSpPr txBox="1"/>
          <p:nvPr>
            <p:ph idx="1" type="body"/>
          </p:nvPr>
        </p:nvSpPr>
        <p:spPr>
          <a:xfrm>
            <a:off x="677863" y="792480"/>
            <a:ext cx="8933752" cy="5947954"/>
          </a:xfrm>
          <a:prstGeom prst="rect">
            <a:avLst/>
          </a:prstGeom>
          <a:noFill/>
          <a:ln>
            <a:noFill/>
          </a:ln>
        </p:spPr>
        <p:txBody>
          <a:bodyPr anchorCtr="0" anchor="t" bIns="45700" lIns="91425" spcFirstLastPara="1" rIns="91425" wrap="square" tIns="45700">
            <a:normAutofit fontScale="92500"/>
          </a:bodyPr>
          <a:lstStyle/>
          <a:p>
            <a:pPr indent="-342900" lvl="0" marL="342900" rtl="0" algn="l">
              <a:spcBef>
                <a:spcPts val="0"/>
              </a:spcBef>
              <a:spcAft>
                <a:spcPts val="0"/>
              </a:spcAft>
              <a:buSzPct val="80000"/>
              <a:buChar char="►"/>
            </a:pPr>
            <a:r>
              <a:rPr lang="en-GB" sz="2800"/>
              <a:t>Reading at least four times a week (focus book)</a:t>
            </a:r>
            <a:endParaRPr/>
          </a:p>
          <a:p>
            <a:pPr indent="-342900" lvl="0" marL="342900" rtl="0" algn="l">
              <a:spcBef>
                <a:spcPts val="1000"/>
              </a:spcBef>
              <a:spcAft>
                <a:spcPts val="0"/>
              </a:spcAft>
              <a:buSzPct val="80000"/>
              <a:buChar char="►"/>
            </a:pPr>
            <a:r>
              <a:rPr lang="en-GB" sz="2800"/>
              <a:t>Spellings- given out each Tuesday- weekly test to check on the following Friday.</a:t>
            </a:r>
            <a:endParaRPr/>
          </a:p>
          <a:p>
            <a:pPr indent="-342900" lvl="0" marL="342900" rtl="0" algn="l">
              <a:spcBef>
                <a:spcPts val="1000"/>
              </a:spcBef>
              <a:spcAft>
                <a:spcPts val="0"/>
              </a:spcAft>
              <a:buSzPct val="80000"/>
              <a:buChar char="►"/>
            </a:pPr>
            <a:r>
              <a:rPr lang="en-GB" sz="2800"/>
              <a:t>Times tables- the Government expectation is that all children should know all multiplication tables up to 12 x 12 by the summer term of Year 4. (more to follow on this later)</a:t>
            </a:r>
            <a:endParaRPr/>
          </a:p>
          <a:p>
            <a:pPr indent="-342900" lvl="0" marL="342900" rtl="0" algn="l">
              <a:spcBef>
                <a:spcPts val="1000"/>
              </a:spcBef>
              <a:spcAft>
                <a:spcPts val="0"/>
              </a:spcAft>
              <a:buSzPct val="80000"/>
              <a:buChar char="►"/>
            </a:pPr>
            <a:r>
              <a:rPr lang="en-GB" sz="2800"/>
              <a:t>Weekly maths homework, out on a Thursday back in on the following Tuesday.</a:t>
            </a:r>
            <a:endParaRPr sz="2800"/>
          </a:p>
          <a:p>
            <a:pPr indent="0" lvl="0" marL="0" rtl="0" algn="l">
              <a:spcBef>
                <a:spcPts val="1000"/>
              </a:spcBef>
              <a:spcAft>
                <a:spcPts val="0"/>
              </a:spcAft>
              <a:buSzPct val="80000"/>
              <a:buNone/>
            </a:pPr>
            <a:r>
              <a:rPr b="1" lang="en-GB" sz="2800">
                <a:solidFill>
                  <a:srgbClr val="0070C0"/>
                </a:solidFill>
              </a:rPr>
              <a:t>We will communicate with you if we are concerned with the completion and standard of your child’s homework.  It should be completed to the best of their ability and recorded using a handwriting pen or in pencil.</a:t>
            </a:r>
            <a:endParaRPr/>
          </a:p>
          <a:p>
            <a:pPr indent="-211328" lvl="0" marL="342900" rtl="0" algn="l">
              <a:spcBef>
                <a:spcPts val="1000"/>
              </a:spcBef>
              <a:spcAft>
                <a:spcPts val="0"/>
              </a:spcAft>
              <a:buSzPct val="80000"/>
              <a:buNone/>
            </a:pPr>
            <a:r>
              <a:t/>
            </a:r>
            <a:endParaRPr sz="2800"/>
          </a:p>
          <a:p>
            <a:pPr indent="-211328" lvl="0" marL="342900" rtl="0" algn="l">
              <a:spcBef>
                <a:spcPts val="1000"/>
              </a:spcBef>
              <a:spcAft>
                <a:spcPts val="0"/>
              </a:spcAft>
              <a:buSzPct val="80000"/>
              <a:buNone/>
            </a:pPr>
            <a:r>
              <a:t/>
            </a:r>
            <a:endParaRPr sz="2800"/>
          </a:p>
          <a:p>
            <a:pPr indent="0" lvl="0" marL="0" rtl="0" algn="l">
              <a:spcBef>
                <a:spcPts val="1000"/>
              </a:spcBef>
              <a:spcAft>
                <a:spcPts val="0"/>
              </a:spcAft>
              <a:buSzPct val="80000"/>
              <a:buNone/>
            </a:pPr>
            <a:r>
              <a:t/>
            </a:r>
            <a:endParaRPr sz="2800"/>
          </a:p>
        </p:txBody>
      </p:sp>
      <p:pic>
        <p:nvPicPr>
          <p:cNvPr descr="Download 3D Red Heart Image HQ PNG Image | FreePNGImg" id="192" name="Google Shape;192;p5"/>
          <p:cNvPicPr preferRelativeResize="0"/>
          <p:nvPr/>
        </p:nvPicPr>
        <p:blipFill rotWithShape="1">
          <a:blip r:embed="rId3">
            <a:alphaModFix/>
          </a:blip>
          <a:srcRect b="0" l="0" r="0" t="0"/>
          <a:stretch/>
        </p:blipFill>
        <p:spPr>
          <a:xfrm>
            <a:off x="9425218" y="855671"/>
            <a:ext cx="2349083" cy="2349083"/>
          </a:xfrm>
          <a:prstGeom prst="rect">
            <a:avLst/>
          </a:prstGeom>
          <a:noFill/>
          <a:ln>
            <a:noFill/>
          </a:ln>
        </p:spPr>
      </p:pic>
      <p:pic>
        <p:nvPicPr>
          <p:cNvPr descr="GeekSVGs" id="193" name="Google Shape;193;p5"/>
          <p:cNvPicPr preferRelativeResize="0"/>
          <p:nvPr/>
        </p:nvPicPr>
        <p:blipFill rotWithShape="1">
          <a:blip r:embed="rId4">
            <a:alphaModFix/>
          </a:blip>
          <a:srcRect b="0" l="0" r="0" t="0"/>
          <a:stretch/>
        </p:blipFill>
        <p:spPr>
          <a:xfrm>
            <a:off x="10289552" y="2916147"/>
            <a:ext cx="1818845" cy="1700620"/>
          </a:xfrm>
          <a:prstGeom prst="rect">
            <a:avLst/>
          </a:prstGeom>
          <a:noFill/>
          <a:ln>
            <a:noFill/>
          </a:ln>
        </p:spPr>
      </p:pic>
      <p:pic>
        <p:nvPicPr>
          <p:cNvPr descr="Image vectorielle gratuite: Acier, Brillant, Métalliques ..." id="194" name="Google Shape;194;p5"/>
          <p:cNvPicPr preferRelativeResize="0"/>
          <p:nvPr/>
        </p:nvPicPr>
        <p:blipFill rotWithShape="1">
          <a:blip r:embed="rId5">
            <a:alphaModFix/>
          </a:blip>
          <a:srcRect b="0" l="0" r="0" t="0"/>
          <a:stretch/>
        </p:blipFill>
        <p:spPr>
          <a:xfrm>
            <a:off x="10106672" y="5002893"/>
            <a:ext cx="1913709" cy="1737541"/>
          </a:xfrm>
          <a:prstGeom prst="rect">
            <a:avLst/>
          </a:prstGeom>
          <a:noFill/>
          <a:ln>
            <a:noFill/>
          </a:ln>
        </p:spPr>
      </p:pic>
      <p:sp>
        <p:nvSpPr>
          <p:cNvPr id="195" name="Google Shape;195;p5"/>
          <p:cNvSpPr/>
          <p:nvPr/>
        </p:nvSpPr>
        <p:spPr>
          <a:xfrm>
            <a:off x="9762831" y="1533692"/>
            <a:ext cx="1673856" cy="46166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0" lang="en-GB" sz="2400" u="none" cap="none" strike="noStrike">
                <a:solidFill>
                  <a:schemeClr val="dk1"/>
                </a:solidFill>
                <a:latin typeface="Trebuchet MS"/>
                <a:ea typeface="Trebuchet MS"/>
                <a:cs typeface="Trebuchet MS"/>
                <a:sym typeface="Trebuchet MS"/>
              </a:rPr>
              <a:t>Behaviour</a:t>
            </a:r>
            <a:endParaRPr b="1" i="0" sz="2400" u="none" cap="none" strike="noStrike">
              <a:solidFill>
                <a:schemeClr val="dk1"/>
              </a:solidFill>
              <a:latin typeface="Trebuchet MS"/>
              <a:ea typeface="Trebuchet MS"/>
              <a:cs typeface="Trebuchet MS"/>
              <a:sym typeface="Trebuchet MS"/>
            </a:endParaRPr>
          </a:p>
        </p:txBody>
      </p:sp>
      <p:sp>
        <p:nvSpPr>
          <p:cNvPr id="196" name="Google Shape;196;p5"/>
          <p:cNvSpPr/>
          <p:nvPr/>
        </p:nvSpPr>
        <p:spPr>
          <a:xfrm>
            <a:off x="10372828" y="3360047"/>
            <a:ext cx="1463862" cy="46166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0" lang="en-GB" sz="2400" u="none" cap="none" strike="noStrike">
                <a:solidFill>
                  <a:schemeClr val="dk1"/>
                </a:solidFill>
                <a:latin typeface="Trebuchet MS"/>
                <a:ea typeface="Trebuchet MS"/>
                <a:cs typeface="Trebuchet MS"/>
                <a:sym typeface="Trebuchet MS"/>
              </a:rPr>
              <a:t>Learning</a:t>
            </a:r>
            <a:endParaRPr b="1" i="0" sz="2400" u="none" cap="none" strike="noStrike">
              <a:solidFill>
                <a:schemeClr val="dk1"/>
              </a:solidFill>
              <a:latin typeface="Trebuchet MS"/>
              <a:ea typeface="Trebuchet MS"/>
              <a:cs typeface="Trebuchet MS"/>
              <a:sym typeface="Trebuchet MS"/>
            </a:endParaRPr>
          </a:p>
        </p:txBody>
      </p:sp>
      <p:sp>
        <p:nvSpPr>
          <p:cNvPr id="197" name="Google Shape;197;p5"/>
          <p:cNvSpPr/>
          <p:nvPr/>
        </p:nvSpPr>
        <p:spPr>
          <a:xfrm>
            <a:off x="10106672" y="5409998"/>
            <a:ext cx="1877437" cy="46166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0" lang="en-GB" sz="2400" u="none" cap="none" strike="noStrike">
                <a:solidFill>
                  <a:schemeClr val="dk1"/>
                </a:solidFill>
                <a:latin typeface="Trebuchet MS"/>
                <a:ea typeface="Trebuchet MS"/>
                <a:cs typeface="Trebuchet MS"/>
                <a:sym typeface="Trebuchet MS"/>
              </a:rPr>
              <a:t>Role model</a:t>
            </a:r>
            <a:endParaRPr b="1" i="0" sz="2400" u="none" cap="none" strike="noStrike">
              <a:solidFill>
                <a:schemeClr val="dk1"/>
              </a:solidFill>
              <a:latin typeface="Trebuchet MS"/>
              <a:ea typeface="Trebuchet MS"/>
              <a:cs typeface="Trebuchet MS"/>
              <a:sym typeface="Trebuchet MS"/>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1" name="Shape 201"/>
        <p:cNvGrpSpPr/>
        <p:nvPr/>
      </p:nvGrpSpPr>
      <p:grpSpPr>
        <a:xfrm>
          <a:off x="0" y="0"/>
          <a:ext cx="0" cy="0"/>
          <a:chOff x="0" y="0"/>
          <a:chExt cx="0" cy="0"/>
        </a:xfrm>
      </p:grpSpPr>
      <p:sp>
        <p:nvSpPr>
          <p:cNvPr id="202" name="Google Shape;202;g3fb32435ee2_0_1"/>
          <p:cNvSpPr txBox="1"/>
          <p:nvPr>
            <p:ph type="title"/>
          </p:nvPr>
        </p:nvSpPr>
        <p:spPr>
          <a:xfrm>
            <a:off x="677325" y="107400"/>
            <a:ext cx="10442700" cy="861300"/>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0"/>
              </a:spcBef>
              <a:spcAft>
                <a:spcPts val="0"/>
              </a:spcAft>
              <a:buClr>
                <a:srgbClr val="164161"/>
              </a:buClr>
              <a:buSzPts val="3600"/>
              <a:buFont typeface="Trebuchet MS"/>
              <a:buNone/>
            </a:pPr>
            <a:r>
              <a:rPr b="1" lang="en-GB">
                <a:solidFill>
                  <a:srgbClr val="164161"/>
                </a:solidFill>
              </a:rPr>
              <a:t>Positive behaviour expectations </a:t>
            </a:r>
            <a:endParaRPr b="1">
              <a:solidFill>
                <a:srgbClr val="164161"/>
              </a:solidFill>
            </a:endParaRPr>
          </a:p>
        </p:txBody>
      </p:sp>
      <p:sp>
        <p:nvSpPr>
          <p:cNvPr id="203" name="Google Shape;203;g3fb32435ee2_0_1"/>
          <p:cNvSpPr txBox="1"/>
          <p:nvPr>
            <p:ph idx="1" type="body"/>
          </p:nvPr>
        </p:nvSpPr>
        <p:spPr>
          <a:xfrm>
            <a:off x="677863" y="792480"/>
            <a:ext cx="8933700" cy="5948100"/>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1000"/>
              </a:spcBef>
              <a:spcAft>
                <a:spcPts val="0"/>
              </a:spcAft>
              <a:buSzPts val="3840"/>
              <a:buNone/>
            </a:pPr>
            <a:r>
              <a:t/>
            </a:r>
            <a:endParaRPr sz="2100"/>
          </a:p>
          <a:p>
            <a:pPr indent="0" lvl="0" marL="0" rtl="0" algn="l">
              <a:lnSpc>
                <a:spcPct val="90000"/>
              </a:lnSpc>
              <a:spcBef>
                <a:spcPts val="1000"/>
              </a:spcBef>
              <a:spcAft>
                <a:spcPts val="0"/>
              </a:spcAft>
              <a:buSzPts val="3840"/>
              <a:buNone/>
            </a:pPr>
            <a:r>
              <a:rPr lang="en-GB" sz="2500"/>
              <a:t>Consistency and nurture are fundamental to the school’s approach.</a:t>
            </a:r>
            <a:endParaRPr sz="2500"/>
          </a:p>
          <a:p>
            <a:pPr indent="0" lvl="0" marL="0" rtl="0" algn="l">
              <a:lnSpc>
                <a:spcPct val="90000"/>
              </a:lnSpc>
              <a:spcBef>
                <a:spcPts val="1000"/>
              </a:spcBef>
              <a:spcAft>
                <a:spcPts val="0"/>
              </a:spcAft>
              <a:buSzPts val="3840"/>
              <a:buNone/>
            </a:pPr>
            <a:r>
              <a:t/>
            </a:r>
            <a:endParaRPr sz="2500"/>
          </a:p>
          <a:p>
            <a:pPr indent="0" lvl="0" marL="0" rtl="0" algn="l">
              <a:lnSpc>
                <a:spcPct val="90000"/>
              </a:lnSpc>
              <a:spcBef>
                <a:spcPts val="1000"/>
              </a:spcBef>
              <a:spcAft>
                <a:spcPts val="0"/>
              </a:spcAft>
              <a:buSzPts val="3840"/>
              <a:buNone/>
            </a:pPr>
            <a:r>
              <a:rPr lang="en-GB" sz="2500"/>
              <a:t>The children are responding well to hands up for quiet, and reminders through language including:</a:t>
            </a:r>
            <a:endParaRPr sz="2500"/>
          </a:p>
          <a:p>
            <a:pPr indent="0" lvl="0" marL="0" rtl="0" algn="l">
              <a:lnSpc>
                <a:spcPct val="90000"/>
              </a:lnSpc>
              <a:spcBef>
                <a:spcPts val="1000"/>
              </a:spcBef>
              <a:spcAft>
                <a:spcPts val="0"/>
              </a:spcAft>
              <a:buSzPts val="3840"/>
              <a:buNone/>
            </a:pPr>
            <a:r>
              <a:t/>
            </a:r>
            <a:endParaRPr sz="2500"/>
          </a:p>
          <a:p>
            <a:pPr indent="0" lvl="0" marL="0" rtl="0" algn="l">
              <a:lnSpc>
                <a:spcPct val="90000"/>
              </a:lnSpc>
              <a:spcBef>
                <a:spcPts val="1000"/>
              </a:spcBef>
              <a:spcAft>
                <a:spcPts val="0"/>
              </a:spcAft>
              <a:buSzPts val="3840"/>
              <a:buNone/>
            </a:pPr>
            <a:r>
              <a:rPr lang="en-GB" sz="2500"/>
              <a:t>      ‘Eyes on me’</a:t>
            </a:r>
            <a:endParaRPr sz="2500"/>
          </a:p>
          <a:p>
            <a:pPr indent="0" lvl="0" marL="0" rtl="0" algn="l">
              <a:lnSpc>
                <a:spcPct val="90000"/>
              </a:lnSpc>
              <a:spcBef>
                <a:spcPts val="1000"/>
              </a:spcBef>
              <a:spcAft>
                <a:spcPts val="0"/>
              </a:spcAft>
              <a:buSzPts val="3840"/>
              <a:buNone/>
            </a:pPr>
            <a:r>
              <a:t/>
            </a:r>
            <a:endParaRPr sz="2500"/>
          </a:p>
          <a:p>
            <a:pPr indent="0" lvl="0" marL="0" rtl="0" algn="l">
              <a:lnSpc>
                <a:spcPct val="90000"/>
              </a:lnSpc>
              <a:spcBef>
                <a:spcPts val="1000"/>
              </a:spcBef>
              <a:spcAft>
                <a:spcPts val="0"/>
              </a:spcAft>
              <a:buSzPts val="3840"/>
              <a:buNone/>
            </a:pPr>
            <a:r>
              <a:rPr lang="en-GB" sz="2500"/>
              <a:t>       ‘Empty hands’</a:t>
            </a:r>
            <a:endParaRPr sz="2500"/>
          </a:p>
          <a:p>
            <a:pPr indent="0" lvl="0" marL="0" rtl="0" algn="l">
              <a:lnSpc>
                <a:spcPct val="90000"/>
              </a:lnSpc>
              <a:spcBef>
                <a:spcPts val="1000"/>
              </a:spcBef>
              <a:spcAft>
                <a:spcPts val="0"/>
              </a:spcAft>
              <a:buSzPts val="3840"/>
              <a:buNone/>
            </a:pPr>
            <a:r>
              <a:t/>
            </a:r>
            <a:endParaRPr sz="2100"/>
          </a:p>
        </p:txBody>
      </p:sp>
      <p:sp>
        <p:nvSpPr>
          <p:cNvPr id="204" name="Google Shape;204;g3fb32435ee2_0_1"/>
          <p:cNvSpPr/>
          <p:nvPr/>
        </p:nvSpPr>
        <p:spPr>
          <a:xfrm>
            <a:off x="10372828" y="3360047"/>
            <a:ext cx="1464000" cy="461700"/>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400"/>
              <a:buFont typeface="Arial"/>
              <a:buNone/>
            </a:pPr>
            <a:r>
              <a:t/>
            </a:r>
            <a:endParaRPr b="1" i="0" sz="2400" u="none" cap="none" strike="noStrike">
              <a:solidFill>
                <a:schemeClr val="dk1"/>
              </a:solidFill>
              <a:latin typeface="Trebuchet MS"/>
              <a:ea typeface="Trebuchet MS"/>
              <a:cs typeface="Trebuchet MS"/>
              <a:sym typeface="Trebuchet MS"/>
            </a:endParaRPr>
          </a:p>
        </p:txBody>
      </p:sp>
      <p:pic>
        <p:nvPicPr>
          <p:cNvPr id="205" name="Google Shape;205;g3fb32435ee2_0_1"/>
          <p:cNvPicPr preferRelativeResize="0"/>
          <p:nvPr/>
        </p:nvPicPr>
        <p:blipFill>
          <a:blip r:embed="rId3">
            <a:alphaModFix/>
          </a:blip>
          <a:stretch>
            <a:fillRect/>
          </a:stretch>
        </p:blipFill>
        <p:spPr>
          <a:xfrm>
            <a:off x="3997997" y="3759097"/>
            <a:ext cx="5401726" cy="2384675"/>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9" name="Shape 209"/>
        <p:cNvGrpSpPr/>
        <p:nvPr/>
      </p:nvGrpSpPr>
      <p:grpSpPr>
        <a:xfrm>
          <a:off x="0" y="0"/>
          <a:ext cx="0" cy="0"/>
          <a:chOff x="0" y="0"/>
          <a:chExt cx="0" cy="0"/>
        </a:xfrm>
      </p:grpSpPr>
      <p:sp>
        <p:nvSpPr>
          <p:cNvPr id="210" name="Google Shape;210;p6"/>
          <p:cNvSpPr txBox="1"/>
          <p:nvPr>
            <p:ph type="title"/>
          </p:nvPr>
        </p:nvSpPr>
        <p:spPr>
          <a:xfrm>
            <a:off x="677334" y="121920"/>
            <a:ext cx="8596668" cy="1808480"/>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Clr>
                <a:srgbClr val="164161"/>
              </a:buClr>
              <a:buSzPts val="3600"/>
              <a:buFont typeface="Trebuchet MS"/>
              <a:buNone/>
            </a:pPr>
            <a:r>
              <a:rPr lang="en-GB">
                <a:solidFill>
                  <a:srgbClr val="164161"/>
                </a:solidFill>
              </a:rPr>
              <a:t>Reminders</a:t>
            </a:r>
            <a:endParaRPr>
              <a:solidFill>
                <a:srgbClr val="164161"/>
              </a:solidFill>
            </a:endParaRPr>
          </a:p>
        </p:txBody>
      </p:sp>
      <p:sp>
        <p:nvSpPr>
          <p:cNvPr id="211" name="Google Shape;211;p6"/>
          <p:cNvSpPr txBox="1"/>
          <p:nvPr>
            <p:ph idx="1" type="body"/>
          </p:nvPr>
        </p:nvSpPr>
        <p:spPr>
          <a:xfrm>
            <a:off x="677334" y="818606"/>
            <a:ext cx="8699422" cy="5806638"/>
          </a:xfrm>
          <a:prstGeom prst="rect">
            <a:avLst/>
          </a:prstGeom>
          <a:noFill/>
          <a:ln>
            <a:noFill/>
          </a:ln>
        </p:spPr>
        <p:txBody>
          <a:bodyPr anchorCtr="0" anchor="t" bIns="45700" lIns="91425" spcFirstLastPara="1" rIns="91425" wrap="square" tIns="45700">
            <a:normAutofit fontScale="92500" lnSpcReduction="20000"/>
          </a:bodyPr>
          <a:lstStyle/>
          <a:p>
            <a:pPr indent="-342900" lvl="0" marL="342900" rtl="0" algn="l">
              <a:spcBef>
                <a:spcPts val="0"/>
              </a:spcBef>
              <a:spcAft>
                <a:spcPts val="0"/>
              </a:spcAft>
              <a:buSzPct val="80000"/>
              <a:buChar char="►"/>
            </a:pPr>
            <a:r>
              <a:rPr lang="en-GB"/>
              <a:t>Home School Diaries for communication and also to support your child with their learning in school and at home.</a:t>
            </a:r>
            <a:endParaRPr/>
          </a:p>
          <a:p>
            <a:pPr indent="-342900" lvl="0" marL="342900" rtl="0" algn="l">
              <a:spcBef>
                <a:spcPts val="1000"/>
              </a:spcBef>
              <a:spcAft>
                <a:spcPts val="0"/>
              </a:spcAft>
              <a:buSzPct val="80000"/>
              <a:buChar char="►"/>
            </a:pPr>
            <a:r>
              <a:rPr lang="en-GB"/>
              <a:t>Coloured Book Banded or Phonic scheme books (fluency/comprehension book- child to read to you) and their own library book (sharing book- this can be read by adult or child together for pleasure).  These can be changed frequently, but the levels don’t change as often as previous years.</a:t>
            </a:r>
            <a:endParaRPr/>
          </a:p>
          <a:p>
            <a:pPr indent="-342900" lvl="0" marL="342900" rtl="0" algn="l">
              <a:spcBef>
                <a:spcPts val="1000"/>
              </a:spcBef>
              <a:spcAft>
                <a:spcPts val="0"/>
              </a:spcAft>
              <a:buSzPct val="80000"/>
              <a:buChar char="►"/>
            </a:pPr>
            <a:r>
              <a:rPr lang="en-GB"/>
              <a:t>Reward and sanctions system- We are a Thrive based school and this is reflected in how we support children to learn from all experiences.</a:t>
            </a:r>
            <a:endParaRPr/>
          </a:p>
          <a:p>
            <a:pPr indent="0" lvl="0" marL="0" rtl="0" algn="l">
              <a:spcBef>
                <a:spcPts val="1000"/>
              </a:spcBef>
              <a:spcAft>
                <a:spcPts val="0"/>
              </a:spcAft>
              <a:buSzPct val="80000"/>
              <a:buNone/>
            </a:pPr>
            <a:r>
              <a:rPr lang="en-GB" sz="1900">
                <a:solidFill>
                  <a:srgbClr val="164161"/>
                </a:solidFill>
              </a:rPr>
              <a:t>Rewards:</a:t>
            </a:r>
            <a:endParaRPr/>
          </a:p>
          <a:p>
            <a:pPr indent="-342900" lvl="0" marL="342900" rtl="0" algn="l">
              <a:spcBef>
                <a:spcPts val="1000"/>
              </a:spcBef>
              <a:spcAft>
                <a:spcPts val="0"/>
              </a:spcAft>
              <a:buSzPct val="80000"/>
              <a:buChar char="►"/>
            </a:pPr>
            <a:r>
              <a:rPr lang="en-GB"/>
              <a:t>House points- children are awarded House points for their behaviour and manners and consideration for others around the school and displaying effort in their learning. When children get enough House points, they can exchange them for a reward. </a:t>
            </a:r>
            <a:endParaRPr/>
          </a:p>
          <a:p>
            <a:pPr indent="-342900" lvl="0" marL="342900" rtl="0" algn="l">
              <a:spcBef>
                <a:spcPts val="1000"/>
              </a:spcBef>
              <a:spcAft>
                <a:spcPts val="0"/>
              </a:spcAft>
              <a:buSzPct val="80000"/>
              <a:buChar char="►"/>
            </a:pPr>
            <a:r>
              <a:rPr lang="en-GB"/>
              <a:t>Class HEART, children will have the opportunity to work together to fill their HEART and be rewarded, once it is full with additional class rewards such as parachute game time, board games, drawing etc.</a:t>
            </a:r>
            <a:endParaRPr/>
          </a:p>
          <a:p>
            <a:pPr indent="-342900" lvl="0" marL="342900" rtl="0" algn="l">
              <a:spcBef>
                <a:spcPts val="1000"/>
              </a:spcBef>
              <a:spcAft>
                <a:spcPts val="0"/>
              </a:spcAft>
              <a:buSzPct val="80000"/>
              <a:buChar char="►"/>
            </a:pPr>
            <a:r>
              <a:rPr lang="en-GB"/>
              <a:t>House team afternoon for the winning House at the end of each term.</a:t>
            </a:r>
            <a:endParaRPr/>
          </a:p>
          <a:p>
            <a:pPr indent="-342900" lvl="0" marL="342900" rtl="0" algn="l">
              <a:spcBef>
                <a:spcPts val="1000"/>
              </a:spcBef>
              <a:spcAft>
                <a:spcPts val="0"/>
              </a:spcAft>
              <a:buSzPct val="80000"/>
              <a:buChar char="►"/>
            </a:pPr>
            <a:r>
              <a:rPr lang="en-GB"/>
              <a:t>Praise postcards, weekly ‘Learner of the Week’ certificate, Headteacher award, as well as regular communication with you.</a:t>
            </a:r>
            <a:endParaRPr/>
          </a:p>
          <a:p>
            <a:pPr indent="-342900" lvl="0" marL="342900" rtl="0" algn="l">
              <a:spcBef>
                <a:spcPts val="1000"/>
              </a:spcBef>
              <a:spcAft>
                <a:spcPts val="0"/>
              </a:spcAft>
              <a:buSzPct val="80000"/>
              <a:buChar char="►"/>
            </a:pPr>
            <a:r>
              <a:rPr lang="en-GB"/>
              <a:t>HEART Awards &amp; badges- These are awarded termly and are recognised for Behaviour, Learning and being a Role Model.</a:t>
            </a:r>
            <a:endParaRPr/>
          </a:p>
        </p:txBody>
      </p:sp>
      <p:pic>
        <p:nvPicPr>
          <p:cNvPr descr="The 1709 Blog: The Age of EU Copyright Reform? An event ..." id="212" name="Google Shape;212;p6"/>
          <p:cNvPicPr preferRelativeResize="0"/>
          <p:nvPr/>
        </p:nvPicPr>
        <p:blipFill rotWithShape="1">
          <a:blip r:embed="rId3">
            <a:alphaModFix/>
          </a:blip>
          <a:srcRect b="0" l="0" r="0" t="0"/>
          <a:stretch/>
        </p:blipFill>
        <p:spPr>
          <a:xfrm>
            <a:off x="9501050" y="241641"/>
            <a:ext cx="2690949" cy="2007862"/>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6" name="Shape 216"/>
        <p:cNvGrpSpPr/>
        <p:nvPr/>
      </p:nvGrpSpPr>
      <p:grpSpPr>
        <a:xfrm>
          <a:off x="0" y="0"/>
          <a:ext cx="0" cy="0"/>
          <a:chOff x="0" y="0"/>
          <a:chExt cx="0" cy="0"/>
        </a:xfrm>
      </p:grpSpPr>
      <p:sp>
        <p:nvSpPr>
          <p:cNvPr id="217" name="Google Shape;217;p7"/>
          <p:cNvSpPr txBox="1"/>
          <p:nvPr>
            <p:ph type="title"/>
          </p:nvPr>
        </p:nvSpPr>
        <p:spPr>
          <a:xfrm>
            <a:off x="191589" y="276299"/>
            <a:ext cx="12000411" cy="829690"/>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Clr>
                <a:srgbClr val="164161"/>
              </a:buClr>
              <a:buSzPts val="3600"/>
              <a:buFont typeface="Trebuchet MS"/>
              <a:buNone/>
            </a:pPr>
            <a:r>
              <a:rPr lang="en-GB">
                <a:solidFill>
                  <a:srgbClr val="164161"/>
                </a:solidFill>
              </a:rPr>
              <a:t>Being a Thrive school and appropriate sanctions</a:t>
            </a:r>
            <a:endParaRPr>
              <a:solidFill>
                <a:srgbClr val="164161"/>
              </a:solidFill>
            </a:endParaRPr>
          </a:p>
        </p:txBody>
      </p:sp>
      <p:sp>
        <p:nvSpPr>
          <p:cNvPr id="218" name="Google Shape;218;p7"/>
          <p:cNvSpPr txBox="1"/>
          <p:nvPr>
            <p:ph idx="1" type="body"/>
          </p:nvPr>
        </p:nvSpPr>
        <p:spPr>
          <a:xfrm>
            <a:off x="348342" y="940526"/>
            <a:ext cx="10321592" cy="5577840"/>
          </a:xfrm>
          <a:prstGeom prst="rect">
            <a:avLst/>
          </a:prstGeom>
          <a:noFill/>
          <a:ln>
            <a:noFill/>
          </a:ln>
        </p:spPr>
        <p:txBody>
          <a:bodyPr anchorCtr="0" anchor="t" bIns="45700" lIns="91425" spcFirstLastPara="1" rIns="91425" wrap="square" tIns="45700">
            <a:normAutofit lnSpcReduction="20000"/>
          </a:bodyPr>
          <a:lstStyle/>
          <a:p>
            <a:pPr indent="-349758" lvl="0" marL="342900" rtl="0" algn="l">
              <a:spcBef>
                <a:spcPts val="0"/>
              </a:spcBef>
              <a:spcAft>
                <a:spcPts val="0"/>
              </a:spcAft>
              <a:buSzPts val="1440"/>
              <a:buChar char="►"/>
            </a:pPr>
            <a:r>
              <a:rPr lang="en-GB"/>
              <a:t>Support from all adults in helping to work through problems- common language and approach used across the school. </a:t>
            </a:r>
            <a:endParaRPr/>
          </a:p>
          <a:p>
            <a:pPr indent="-349758" lvl="0" marL="342900" rtl="0" algn="l">
              <a:spcBef>
                <a:spcPts val="1000"/>
              </a:spcBef>
              <a:spcAft>
                <a:spcPts val="0"/>
              </a:spcAft>
              <a:buSzPts val="1440"/>
              <a:buChar char="►"/>
            </a:pPr>
            <a:r>
              <a:rPr lang="en-GB"/>
              <a:t>Restorative resolutions, the school has moved away from old school approaches.</a:t>
            </a:r>
            <a:endParaRPr/>
          </a:p>
          <a:p>
            <a:pPr indent="-349758" lvl="0" marL="342900" rtl="0" algn="l">
              <a:spcBef>
                <a:spcPts val="1000"/>
              </a:spcBef>
              <a:spcAft>
                <a:spcPts val="0"/>
              </a:spcAft>
              <a:buSzPts val="1440"/>
              <a:buChar char="►"/>
            </a:pPr>
            <a:r>
              <a:rPr lang="en-GB"/>
              <a:t>Dedicated pastoral team within school including trained Thrive practitioner &amp; ELSA.</a:t>
            </a:r>
            <a:endParaRPr/>
          </a:p>
          <a:p>
            <a:pPr indent="0" lvl="0" marL="0" rtl="0" algn="l">
              <a:spcBef>
                <a:spcPts val="1000"/>
              </a:spcBef>
              <a:spcAft>
                <a:spcPts val="0"/>
              </a:spcAft>
              <a:buSzPts val="1440"/>
              <a:buNone/>
            </a:pPr>
            <a:r>
              <a:rPr b="1" lang="en-GB"/>
              <a:t>Sanctions within class:</a:t>
            </a:r>
            <a:endParaRPr/>
          </a:p>
          <a:p>
            <a:pPr indent="-349758" lvl="0" marL="342900" rtl="0" algn="l">
              <a:spcBef>
                <a:spcPts val="1000"/>
              </a:spcBef>
              <a:spcAft>
                <a:spcPts val="0"/>
              </a:spcAft>
              <a:buSzPts val="1440"/>
              <a:buChar char="►"/>
            </a:pPr>
            <a:r>
              <a:rPr lang="en-GB"/>
              <a:t>Verbal reminder</a:t>
            </a:r>
            <a:endParaRPr/>
          </a:p>
          <a:p>
            <a:pPr indent="-349758" lvl="0" marL="342900" rtl="0" algn="l">
              <a:spcBef>
                <a:spcPts val="1000"/>
              </a:spcBef>
              <a:spcAft>
                <a:spcPts val="0"/>
              </a:spcAft>
              <a:buSzPts val="1440"/>
              <a:buChar char="►"/>
            </a:pPr>
            <a:r>
              <a:rPr lang="en-GB"/>
              <a:t>Name on board- reminder of expectations, break time meet with teacher to reflect.</a:t>
            </a:r>
            <a:endParaRPr/>
          </a:p>
          <a:p>
            <a:pPr indent="-349758" lvl="0" marL="342900" rtl="0" algn="l">
              <a:spcBef>
                <a:spcPts val="1000"/>
              </a:spcBef>
              <a:spcAft>
                <a:spcPts val="0"/>
              </a:spcAft>
              <a:buSzPts val="1440"/>
              <a:buChar char="►"/>
            </a:pPr>
            <a:r>
              <a:rPr lang="en-GB"/>
              <a:t>One tick- Behaviour or disruption continues- into the consequence book- they will visit this session at lunchtime with a member of the leadership team to reflect on choice and move to partner class.</a:t>
            </a:r>
            <a:endParaRPr/>
          </a:p>
          <a:p>
            <a:pPr indent="0" lvl="0" marL="0" rtl="0" algn="l">
              <a:spcBef>
                <a:spcPts val="1000"/>
              </a:spcBef>
              <a:spcAft>
                <a:spcPts val="0"/>
              </a:spcAft>
              <a:buSzPts val="1440"/>
              <a:buNone/>
            </a:pPr>
            <a:r>
              <a:rPr b="1" lang="en-GB"/>
              <a:t>Sanctions at break &amp; lunchtime:</a:t>
            </a:r>
            <a:endParaRPr/>
          </a:p>
          <a:p>
            <a:pPr indent="-349758" lvl="0" marL="342900" rtl="0" algn="l">
              <a:spcBef>
                <a:spcPts val="1000"/>
              </a:spcBef>
              <a:spcAft>
                <a:spcPts val="0"/>
              </a:spcAft>
              <a:buSzPts val="1440"/>
              <a:buChar char="►"/>
            </a:pPr>
            <a:r>
              <a:rPr lang="en-GB"/>
              <a:t>The child will be reminded of behaviour expectations</a:t>
            </a:r>
            <a:endParaRPr/>
          </a:p>
          <a:p>
            <a:pPr indent="-349758" lvl="0" marL="342900" rtl="0" algn="l">
              <a:spcBef>
                <a:spcPts val="1000"/>
              </a:spcBef>
              <a:spcAft>
                <a:spcPts val="0"/>
              </a:spcAft>
              <a:buSzPts val="1440"/>
              <a:buChar char="►"/>
            </a:pPr>
            <a:r>
              <a:rPr lang="en-GB"/>
              <a:t>Stay with staff member to talk and calm</a:t>
            </a:r>
            <a:endParaRPr/>
          </a:p>
          <a:p>
            <a:pPr indent="-349758" lvl="0" marL="342900" rtl="0" algn="l">
              <a:spcBef>
                <a:spcPts val="1000"/>
              </a:spcBef>
              <a:spcAft>
                <a:spcPts val="0"/>
              </a:spcAft>
              <a:buSzPts val="1440"/>
              <a:buChar char="►"/>
            </a:pPr>
            <a:r>
              <a:rPr lang="en-GB"/>
              <a:t>Removed from playtime</a:t>
            </a:r>
            <a:endParaRPr/>
          </a:p>
          <a:p>
            <a:pPr indent="-258318" lvl="0" marL="342900" rtl="0" algn="l">
              <a:spcBef>
                <a:spcPts val="1000"/>
              </a:spcBef>
              <a:spcAft>
                <a:spcPts val="0"/>
              </a:spcAft>
              <a:buSzPts val="1440"/>
              <a:buNone/>
            </a:pPr>
            <a:r>
              <a:t/>
            </a:r>
            <a:endParaRPr/>
          </a:p>
          <a:p>
            <a:pPr indent="0" lvl="0" marL="0" rtl="0" algn="l">
              <a:spcBef>
                <a:spcPts val="1000"/>
              </a:spcBef>
              <a:spcAft>
                <a:spcPts val="0"/>
              </a:spcAft>
              <a:buSzPts val="2080"/>
              <a:buNone/>
            </a:pPr>
            <a:r>
              <a:rPr b="1" lang="en-GB" sz="2600">
                <a:solidFill>
                  <a:srgbClr val="0070C0"/>
                </a:solidFill>
              </a:rPr>
              <a:t>If your child refuses to come to a Consequence Room, then parents will need to attend this with their child after school.</a:t>
            </a:r>
            <a:endParaRPr/>
          </a:p>
        </p:txBody>
      </p:sp>
      <p:pic>
        <p:nvPicPr>
          <p:cNvPr id="219" name="Google Shape;219;p7"/>
          <p:cNvPicPr preferRelativeResize="0"/>
          <p:nvPr/>
        </p:nvPicPr>
        <p:blipFill rotWithShape="1">
          <a:blip r:embed="rId3">
            <a:alphaModFix/>
          </a:blip>
          <a:srcRect b="66957" l="10863" r="70208" t="19372"/>
          <a:stretch/>
        </p:blipFill>
        <p:spPr>
          <a:xfrm>
            <a:off x="6520872" y="4119075"/>
            <a:ext cx="3387288" cy="1376087"/>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3" name="Shape 223"/>
        <p:cNvGrpSpPr/>
        <p:nvPr/>
      </p:nvGrpSpPr>
      <p:grpSpPr>
        <a:xfrm>
          <a:off x="0" y="0"/>
          <a:ext cx="0" cy="0"/>
          <a:chOff x="0" y="0"/>
          <a:chExt cx="0" cy="0"/>
        </a:xfrm>
      </p:grpSpPr>
      <p:sp>
        <p:nvSpPr>
          <p:cNvPr id="224" name="Google Shape;224;p8"/>
          <p:cNvSpPr txBox="1"/>
          <p:nvPr>
            <p:ph type="title"/>
          </p:nvPr>
        </p:nvSpPr>
        <p:spPr>
          <a:xfrm>
            <a:off x="740228" y="210973"/>
            <a:ext cx="8533773" cy="905691"/>
          </a:xfrm>
          <a:prstGeom prst="rect">
            <a:avLst/>
          </a:prstGeom>
          <a:noFill/>
          <a:ln>
            <a:noFill/>
          </a:ln>
        </p:spPr>
        <p:txBody>
          <a:bodyPr anchorCtr="0" anchor="t" bIns="45700" lIns="91425" spcFirstLastPara="1" rIns="91425" wrap="square" tIns="45700">
            <a:normAutofit fontScale="90000"/>
          </a:bodyPr>
          <a:lstStyle/>
          <a:p>
            <a:pPr indent="0" lvl="0" marL="0" rtl="0" algn="l">
              <a:spcBef>
                <a:spcPts val="0"/>
              </a:spcBef>
              <a:spcAft>
                <a:spcPts val="0"/>
              </a:spcAft>
              <a:buClr>
                <a:srgbClr val="164161"/>
              </a:buClr>
              <a:buSzPct val="150000"/>
              <a:buFont typeface="Trebuchet MS"/>
              <a:buNone/>
            </a:pPr>
            <a:r>
              <a:rPr lang="en-GB">
                <a:solidFill>
                  <a:srgbClr val="164161"/>
                </a:solidFill>
              </a:rPr>
              <a:t>Uniform</a:t>
            </a:r>
            <a:br>
              <a:rPr lang="en-GB">
                <a:solidFill>
                  <a:srgbClr val="164161"/>
                </a:solidFill>
              </a:rPr>
            </a:br>
            <a:endParaRPr i="1" sz="2400">
              <a:solidFill>
                <a:srgbClr val="164161"/>
              </a:solidFill>
            </a:endParaRPr>
          </a:p>
        </p:txBody>
      </p:sp>
      <p:sp>
        <p:nvSpPr>
          <p:cNvPr id="225" name="Google Shape;225;p8"/>
          <p:cNvSpPr txBox="1"/>
          <p:nvPr>
            <p:ph idx="1" type="body"/>
          </p:nvPr>
        </p:nvSpPr>
        <p:spPr>
          <a:xfrm>
            <a:off x="677333" y="1018904"/>
            <a:ext cx="8596668" cy="5431762"/>
          </a:xfrm>
          <a:prstGeom prst="rect">
            <a:avLst/>
          </a:prstGeom>
          <a:noFill/>
          <a:ln>
            <a:noFill/>
          </a:ln>
        </p:spPr>
        <p:txBody>
          <a:bodyPr anchorCtr="0" anchor="t" bIns="45700" lIns="91425" spcFirstLastPara="1" rIns="91425" wrap="square" tIns="45700">
            <a:normAutofit/>
          </a:bodyPr>
          <a:lstStyle/>
          <a:p>
            <a:pPr indent="-342900" lvl="0" marL="342900" rtl="0" algn="l">
              <a:spcBef>
                <a:spcPts val="0"/>
              </a:spcBef>
              <a:spcAft>
                <a:spcPts val="0"/>
              </a:spcAft>
              <a:buSzPts val="1600"/>
              <a:buChar char="►"/>
            </a:pPr>
            <a:r>
              <a:rPr lang="en-GB" sz="2000"/>
              <a:t>PE days- PE kits to be worn for the whole day</a:t>
            </a:r>
            <a:endParaRPr/>
          </a:p>
          <a:p>
            <a:pPr indent="-342900" lvl="0" marL="342900" rtl="0" algn="l">
              <a:spcBef>
                <a:spcPts val="1000"/>
              </a:spcBef>
              <a:spcAft>
                <a:spcPts val="0"/>
              </a:spcAft>
              <a:buSzPts val="1600"/>
              <a:buChar char="►"/>
            </a:pPr>
            <a:r>
              <a:rPr lang="en-GB" sz="2000"/>
              <a:t>Specific safety equipment e.g. gum shields, shin pads</a:t>
            </a:r>
            <a:endParaRPr/>
          </a:p>
          <a:p>
            <a:pPr indent="-342900" lvl="0" marL="342900" rtl="0" algn="l">
              <a:spcBef>
                <a:spcPts val="1000"/>
              </a:spcBef>
              <a:spcAft>
                <a:spcPts val="0"/>
              </a:spcAft>
              <a:buSzPts val="1600"/>
              <a:buChar char="►"/>
            </a:pPr>
            <a:r>
              <a:rPr lang="en-GB" sz="2000"/>
              <a:t>The PE hoodie should not be worn with the </a:t>
            </a:r>
            <a:endParaRPr/>
          </a:p>
          <a:p>
            <a:pPr indent="0" lvl="0" marL="0" rtl="0" algn="l">
              <a:spcBef>
                <a:spcPts val="1000"/>
              </a:spcBef>
              <a:spcAft>
                <a:spcPts val="0"/>
              </a:spcAft>
              <a:buSzPts val="1600"/>
              <a:buNone/>
            </a:pPr>
            <a:r>
              <a:rPr lang="en-GB" sz="2000"/>
              <a:t>     classroom uniform, it is for PE days only.</a:t>
            </a:r>
            <a:endParaRPr/>
          </a:p>
          <a:p>
            <a:pPr indent="-342900" lvl="0" marL="342900" rtl="0" algn="l">
              <a:spcBef>
                <a:spcPts val="1000"/>
              </a:spcBef>
              <a:spcAft>
                <a:spcPts val="0"/>
              </a:spcAft>
              <a:buSzPts val="1600"/>
              <a:buChar char="►"/>
            </a:pPr>
            <a:r>
              <a:rPr lang="en-GB" sz="2000">
                <a:highlight>
                  <a:schemeClr val="lt1"/>
                </a:highlight>
              </a:rPr>
              <a:t>Year 4 days are: Tuesday &amp; Thursday </a:t>
            </a:r>
            <a:endParaRPr>
              <a:highlight>
                <a:schemeClr val="lt1"/>
              </a:highlight>
            </a:endParaRPr>
          </a:p>
          <a:p>
            <a:pPr indent="0" lvl="0" marL="342900" rtl="0" algn="l">
              <a:spcBef>
                <a:spcPts val="1000"/>
              </a:spcBef>
              <a:spcAft>
                <a:spcPts val="0"/>
              </a:spcAft>
              <a:buNone/>
            </a:pPr>
            <a:r>
              <a:t/>
            </a:r>
            <a:endParaRPr sz="2000">
              <a:highlight>
                <a:srgbClr val="FFFF00"/>
              </a:highlight>
            </a:endParaRPr>
          </a:p>
          <a:p>
            <a:pPr indent="-342900" lvl="0" marL="342900" rtl="0" algn="l">
              <a:spcBef>
                <a:spcPts val="1000"/>
              </a:spcBef>
              <a:spcAft>
                <a:spcPts val="0"/>
              </a:spcAft>
              <a:buSzPts val="1600"/>
              <a:buChar char="►"/>
            </a:pPr>
            <a:r>
              <a:rPr lang="en-GB" sz="2000">
                <a:solidFill>
                  <a:srgbClr val="FF0000"/>
                </a:solidFill>
              </a:rPr>
              <a:t>Hair tied back, no nail varnish, no fashion hair cuts, small studs only, school uniform at all times, school shoes- NOT trainers unless it is a PE day</a:t>
            </a:r>
            <a:endParaRPr sz="2000">
              <a:solidFill>
                <a:srgbClr val="FF0000"/>
              </a:solidFill>
            </a:endParaRPr>
          </a:p>
          <a:p>
            <a:pPr indent="-342900" lvl="0" marL="342900" rtl="0" algn="l">
              <a:spcBef>
                <a:spcPts val="1000"/>
              </a:spcBef>
              <a:spcAft>
                <a:spcPts val="0"/>
              </a:spcAft>
              <a:buSzPts val="1600"/>
              <a:buChar char="►"/>
            </a:pPr>
            <a:r>
              <a:rPr lang="en-GB" sz="2000"/>
              <a:t>Please could your child bring in an old shirt to be used as their Art shirt</a:t>
            </a:r>
            <a:endParaRPr/>
          </a:p>
          <a:p>
            <a:pPr indent="-342900" lvl="0" marL="342900" rtl="0" algn="l">
              <a:spcBef>
                <a:spcPts val="1000"/>
              </a:spcBef>
              <a:spcAft>
                <a:spcPts val="0"/>
              </a:spcAft>
              <a:buSzPts val="1600"/>
              <a:buChar char="►"/>
            </a:pPr>
            <a:r>
              <a:rPr lang="en-GB" sz="2000"/>
              <a:t>We will be learning outside whatever the weather, so we would ask that your child always has a waterproof coat and we will let you know when they will need their wellies.</a:t>
            </a:r>
            <a:endParaRPr/>
          </a:p>
        </p:txBody>
      </p:sp>
      <p:pic>
        <p:nvPicPr>
          <p:cNvPr descr="Wellington Boots 5 | Free SVG" id="226" name="Google Shape;226;p8"/>
          <p:cNvPicPr preferRelativeResize="0"/>
          <p:nvPr/>
        </p:nvPicPr>
        <p:blipFill rotWithShape="1">
          <a:blip r:embed="rId3">
            <a:alphaModFix/>
          </a:blip>
          <a:srcRect b="0" l="0" r="0" t="0"/>
          <a:stretch/>
        </p:blipFill>
        <p:spPr>
          <a:xfrm>
            <a:off x="9032965" y="3875314"/>
            <a:ext cx="2669177" cy="2669177"/>
          </a:xfrm>
          <a:prstGeom prst="rect">
            <a:avLst/>
          </a:prstGeom>
          <a:noFill/>
          <a:ln>
            <a:noFill/>
          </a:ln>
        </p:spPr>
      </p:pic>
      <p:pic>
        <p:nvPicPr>
          <p:cNvPr descr="Image preview" id="227" name="Google Shape;227;p8"/>
          <p:cNvPicPr preferRelativeResize="0"/>
          <p:nvPr/>
        </p:nvPicPr>
        <p:blipFill rotWithShape="1">
          <a:blip r:embed="rId4">
            <a:alphaModFix/>
          </a:blip>
          <a:srcRect b="0" l="0" r="0" t="0"/>
          <a:stretch/>
        </p:blipFill>
        <p:spPr>
          <a:xfrm>
            <a:off x="7301444" y="210973"/>
            <a:ext cx="4782523" cy="2690169"/>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1" name="Shape 231"/>
        <p:cNvGrpSpPr/>
        <p:nvPr/>
      </p:nvGrpSpPr>
      <p:grpSpPr>
        <a:xfrm>
          <a:off x="0" y="0"/>
          <a:ext cx="0" cy="0"/>
          <a:chOff x="0" y="0"/>
          <a:chExt cx="0" cy="0"/>
        </a:xfrm>
      </p:grpSpPr>
      <p:sp>
        <p:nvSpPr>
          <p:cNvPr id="232" name="Google Shape;232;p9"/>
          <p:cNvSpPr txBox="1"/>
          <p:nvPr>
            <p:ph idx="1" type="subTitle"/>
          </p:nvPr>
        </p:nvSpPr>
        <p:spPr>
          <a:xfrm>
            <a:off x="1465503" y="276855"/>
            <a:ext cx="7766936" cy="1096899"/>
          </a:xfrm>
          <a:prstGeom prst="rect">
            <a:avLst/>
          </a:prstGeom>
          <a:noFill/>
          <a:ln>
            <a:noFill/>
          </a:ln>
        </p:spPr>
        <p:txBody>
          <a:bodyPr anchorCtr="0" anchor="t" bIns="45700" lIns="91425" spcFirstLastPara="1" rIns="91425" wrap="square" tIns="45700">
            <a:normAutofit/>
          </a:bodyPr>
          <a:lstStyle/>
          <a:p>
            <a:pPr indent="0" lvl="0" marL="0" rtl="0" algn="ctr">
              <a:spcBef>
                <a:spcPts val="0"/>
              </a:spcBef>
              <a:spcAft>
                <a:spcPts val="0"/>
              </a:spcAft>
              <a:buSzPts val="3200"/>
              <a:buNone/>
            </a:pPr>
            <a:r>
              <a:rPr b="1" lang="en-GB" sz="4000">
                <a:solidFill>
                  <a:srgbClr val="0070C0"/>
                </a:solidFill>
                <a:latin typeface="Trebuchet MS"/>
                <a:ea typeface="Trebuchet MS"/>
                <a:cs typeface="Trebuchet MS"/>
                <a:sym typeface="Trebuchet MS"/>
              </a:rPr>
              <a:t>Our Topics this year </a:t>
            </a:r>
            <a:endParaRPr b="1" sz="4000">
              <a:solidFill>
                <a:srgbClr val="0070C0"/>
              </a:solidFill>
              <a:latin typeface="Trebuchet MS"/>
              <a:ea typeface="Trebuchet MS"/>
              <a:cs typeface="Trebuchet MS"/>
              <a:sym typeface="Trebuchet MS"/>
            </a:endParaRPr>
          </a:p>
        </p:txBody>
      </p:sp>
      <p:sp>
        <p:nvSpPr>
          <p:cNvPr id="233" name="Google Shape;233;p9"/>
          <p:cNvSpPr txBox="1"/>
          <p:nvPr/>
        </p:nvSpPr>
        <p:spPr>
          <a:xfrm>
            <a:off x="3731224" y="1246429"/>
            <a:ext cx="3409908" cy="34163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0" i="0" lang="en-GB" sz="2400" u="none" cap="none" strike="noStrike">
                <a:solidFill>
                  <a:schemeClr val="dk1"/>
                </a:solidFill>
                <a:latin typeface="Trebuchet MS"/>
                <a:ea typeface="Trebuchet MS"/>
                <a:cs typeface="Trebuchet MS"/>
                <a:sym typeface="Trebuchet MS"/>
              </a:rPr>
              <a:t>The Bold and the Brave</a:t>
            </a:r>
            <a:endParaRPr/>
          </a:p>
          <a:p>
            <a:pPr indent="0" lvl="0" marL="0" marR="0" rtl="0" algn="ctr">
              <a:spcBef>
                <a:spcPts val="0"/>
              </a:spcBef>
              <a:spcAft>
                <a:spcPts val="0"/>
              </a:spcAft>
              <a:buNone/>
            </a:pPr>
            <a:r>
              <a:t/>
            </a:r>
            <a:endParaRPr b="0" i="0" sz="2400" u="none" cap="none" strike="noStrike">
              <a:solidFill>
                <a:schemeClr val="dk1"/>
              </a:solidFill>
              <a:latin typeface="Trebuchet MS"/>
              <a:ea typeface="Trebuchet MS"/>
              <a:cs typeface="Trebuchet MS"/>
              <a:sym typeface="Trebuchet MS"/>
            </a:endParaRPr>
          </a:p>
          <a:p>
            <a:pPr indent="0" lvl="0" marL="0" marR="0" rtl="0" algn="ctr">
              <a:spcBef>
                <a:spcPts val="0"/>
              </a:spcBef>
              <a:spcAft>
                <a:spcPts val="0"/>
              </a:spcAft>
              <a:buNone/>
            </a:pPr>
            <a:r>
              <a:rPr b="0" i="0" lang="en-GB" sz="2400" u="none" cap="none" strike="noStrike">
                <a:solidFill>
                  <a:schemeClr val="dk1"/>
                </a:solidFill>
                <a:latin typeface="Trebuchet MS"/>
                <a:ea typeface="Trebuchet MS"/>
                <a:cs typeface="Trebuchet MS"/>
                <a:sym typeface="Trebuchet MS"/>
              </a:rPr>
              <a:t>Raiders or Traders? </a:t>
            </a:r>
            <a:endParaRPr/>
          </a:p>
          <a:p>
            <a:pPr indent="0" lvl="0" marL="0" marR="0" rtl="0" algn="ctr">
              <a:spcBef>
                <a:spcPts val="0"/>
              </a:spcBef>
              <a:spcAft>
                <a:spcPts val="0"/>
              </a:spcAft>
              <a:buNone/>
            </a:pPr>
            <a:r>
              <a:t/>
            </a:r>
            <a:endParaRPr b="0" i="0" sz="2400" u="none" cap="none" strike="noStrike">
              <a:solidFill>
                <a:schemeClr val="dk1"/>
              </a:solidFill>
              <a:latin typeface="Trebuchet MS"/>
              <a:ea typeface="Trebuchet MS"/>
              <a:cs typeface="Trebuchet MS"/>
              <a:sym typeface="Trebuchet MS"/>
            </a:endParaRPr>
          </a:p>
          <a:p>
            <a:pPr indent="0" lvl="0" marL="0" marR="0" rtl="0" algn="ctr">
              <a:spcBef>
                <a:spcPts val="0"/>
              </a:spcBef>
              <a:spcAft>
                <a:spcPts val="0"/>
              </a:spcAft>
              <a:buNone/>
            </a:pPr>
            <a:r>
              <a:rPr b="0" i="0" lang="en-GB" sz="2400" u="none" cap="none" strike="noStrike">
                <a:solidFill>
                  <a:schemeClr val="dk1"/>
                </a:solidFill>
                <a:latin typeface="Trebuchet MS"/>
                <a:ea typeface="Trebuchet MS"/>
                <a:cs typeface="Trebuchet MS"/>
                <a:sym typeface="Trebuchet MS"/>
              </a:rPr>
              <a:t>Living on the Edge</a:t>
            </a:r>
            <a:endParaRPr/>
          </a:p>
          <a:p>
            <a:pPr indent="0" lvl="0" marL="0" marR="0" rtl="0" algn="ctr">
              <a:spcBef>
                <a:spcPts val="0"/>
              </a:spcBef>
              <a:spcAft>
                <a:spcPts val="0"/>
              </a:spcAft>
              <a:buNone/>
            </a:pPr>
            <a:r>
              <a:t/>
            </a:r>
            <a:endParaRPr b="0" i="0" sz="2400" u="none" cap="none" strike="noStrike">
              <a:solidFill>
                <a:schemeClr val="dk1"/>
              </a:solidFill>
              <a:latin typeface="Trebuchet MS"/>
              <a:ea typeface="Trebuchet MS"/>
              <a:cs typeface="Trebuchet MS"/>
              <a:sym typeface="Trebuchet MS"/>
            </a:endParaRPr>
          </a:p>
          <a:p>
            <a:pPr indent="0" lvl="0" marL="0" marR="0" rtl="0" algn="ctr">
              <a:spcBef>
                <a:spcPts val="0"/>
              </a:spcBef>
              <a:spcAft>
                <a:spcPts val="0"/>
              </a:spcAft>
              <a:buNone/>
            </a:pPr>
            <a:r>
              <a:rPr b="0" i="0" lang="en-GB" sz="2400" u="none" cap="none" strike="noStrike">
                <a:solidFill>
                  <a:schemeClr val="dk1"/>
                </a:solidFill>
                <a:latin typeface="Trebuchet MS"/>
                <a:ea typeface="Trebuchet MS"/>
                <a:cs typeface="Trebuchet MS"/>
                <a:sym typeface="Trebuchet MS"/>
              </a:rPr>
              <a:t>A Taste of Italy</a:t>
            </a:r>
            <a:endParaRPr/>
          </a:p>
          <a:p>
            <a:pPr indent="0" lvl="0" marL="0" marR="0" rtl="0" algn="ctr">
              <a:spcBef>
                <a:spcPts val="0"/>
              </a:spcBef>
              <a:spcAft>
                <a:spcPts val="0"/>
              </a:spcAft>
              <a:buNone/>
            </a:pPr>
            <a:r>
              <a:t/>
            </a:r>
            <a:endParaRPr b="0" i="0" sz="2400" u="none" cap="none" strike="noStrike">
              <a:solidFill>
                <a:schemeClr val="dk1"/>
              </a:solidFill>
              <a:latin typeface="Trebuchet MS"/>
              <a:ea typeface="Trebuchet MS"/>
              <a:cs typeface="Trebuchet MS"/>
              <a:sym typeface="Trebuchet MS"/>
            </a:endParaRPr>
          </a:p>
          <a:p>
            <a:pPr indent="0" lvl="0" marL="0" marR="0" rtl="0" algn="ctr">
              <a:spcBef>
                <a:spcPts val="0"/>
              </a:spcBef>
              <a:spcAft>
                <a:spcPts val="0"/>
              </a:spcAft>
              <a:buNone/>
            </a:pPr>
            <a:r>
              <a:rPr b="0" i="0" lang="en-GB" sz="2400" u="none" cap="none" strike="noStrike">
                <a:solidFill>
                  <a:schemeClr val="dk1"/>
                </a:solidFill>
                <a:latin typeface="Trebuchet MS"/>
                <a:ea typeface="Trebuchet MS"/>
                <a:cs typeface="Trebuchet MS"/>
                <a:sym typeface="Trebuchet MS"/>
              </a:rPr>
              <a:t>Raging Rivers</a:t>
            </a:r>
            <a:endParaRPr b="0" i="0" sz="2400" u="none" cap="none" strike="noStrike">
              <a:solidFill>
                <a:schemeClr val="dk1"/>
              </a:solidFill>
              <a:latin typeface="Trebuchet MS"/>
              <a:ea typeface="Trebuchet MS"/>
              <a:cs typeface="Trebuchet MS"/>
              <a:sym typeface="Trebuchet MS"/>
            </a:endParaRPr>
          </a:p>
        </p:txBody>
      </p:sp>
      <p:pic>
        <p:nvPicPr>
          <p:cNvPr descr="River | National Geographic Society" id="234" name="Google Shape;234;p9"/>
          <p:cNvPicPr preferRelativeResize="0"/>
          <p:nvPr/>
        </p:nvPicPr>
        <p:blipFill rotWithShape="1">
          <a:blip r:embed="rId3">
            <a:alphaModFix/>
          </a:blip>
          <a:srcRect b="0" l="0" r="0" t="0"/>
          <a:stretch/>
        </p:blipFill>
        <p:spPr>
          <a:xfrm>
            <a:off x="6866931" y="4662749"/>
            <a:ext cx="2639708" cy="1780268"/>
          </a:xfrm>
          <a:prstGeom prst="rect">
            <a:avLst/>
          </a:prstGeom>
          <a:noFill/>
          <a:ln>
            <a:noFill/>
          </a:ln>
        </p:spPr>
      </p:pic>
      <p:pic>
        <p:nvPicPr>
          <p:cNvPr descr="Italy - Travel Guide and Latest News | TravelPulse" id="235" name="Google Shape;235;p9"/>
          <p:cNvPicPr preferRelativeResize="0"/>
          <p:nvPr/>
        </p:nvPicPr>
        <p:blipFill rotWithShape="1">
          <a:blip r:embed="rId4">
            <a:alphaModFix/>
          </a:blip>
          <a:srcRect b="0" l="0" r="0" t="0"/>
          <a:stretch/>
        </p:blipFill>
        <p:spPr>
          <a:xfrm>
            <a:off x="704478" y="3559834"/>
            <a:ext cx="2647413" cy="1491796"/>
          </a:xfrm>
          <a:prstGeom prst="rect">
            <a:avLst/>
          </a:prstGeom>
          <a:noFill/>
          <a:ln>
            <a:noFill/>
          </a:ln>
        </p:spPr>
      </p:pic>
      <p:pic>
        <p:nvPicPr>
          <p:cNvPr descr="Volcanoes | New Scientist" id="236" name="Google Shape;236;p9"/>
          <p:cNvPicPr preferRelativeResize="0"/>
          <p:nvPr/>
        </p:nvPicPr>
        <p:blipFill rotWithShape="1">
          <a:blip r:embed="rId5">
            <a:alphaModFix/>
          </a:blip>
          <a:srcRect b="0" l="0" r="0" t="0"/>
          <a:stretch/>
        </p:blipFill>
        <p:spPr>
          <a:xfrm flipH="1">
            <a:off x="8353353" y="2461977"/>
            <a:ext cx="2306571" cy="1537714"/>
          </a:xfrm>
          <a:prstGeom prst="rect">
            <a:avLst/>
          </a:prstGeom>
          <a:noFill/>
          <a:ln>
            <a:noFill/>
          </a:ln>
        </p:spPr>
      </p:pic>
      <p:pic>
        <p:nvPicPr>
          <p:cNvPr descr="The Anglo-Saxons were worse than the Vikings" id="237" name="Google Shape;237;p9"/>
          <p:cNvPicPr preferRelativeResize="0"/>
          <p:nvPr/>
        </p:nvPicPr>
        <p:blipFill rotWithShape="1">
          <a:blip r:embed="rId6">
            <a:alphaModFix/>
          </a:blip>
          <a:srcRect b="0" l="0" r="0" t="0"/>
          <a:stretch/>
        </p:blipFill>
        <p:spPr>
          <a:xfrm flipH="1">
            <a:off x="1118945" y="965718"/>
            <a:ext cx="1504968" cy="1504968"/>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1" name="Shape 241"/>
        <p:cNvGrpSpPr/>
        <p:nvPr/>
      </p:nvGrpSpPr>
      <p:grpSpPr>
        <a:xfrm>
          <a:off x="0" y="0"/>
          <a:ext cx="0" cy="0"/>
          <a:chOff x="0" y="0"/>
          <a:chExt cx="0" cy="0"/>
        </a:xfrm>
      </p:grpSpPr>
      <p:sp>
        <p:nvSpPr>
          <p:cNvPr id="242" name="Google Shape;242;p10"/>
          <p:cNvSpPr txBox="1"/>
          <p:nvPr>
            <p:ph type="title"/>
          </p:nvPr>
        </p:nvSpPr>
        <p:spPr>
          <a:xfrm>
            <a:off x="7917853" y="2134421"/>
            <a:ext cx="3825000" cy="2121300"/>
          </a:xfrm>
          <a:prstGeom prst="rect">
            <a:avLst/>
          </a:prstGeom>
          <a:noFill/>
          <a:ln>
            <a:noFill/>
          </a:ln>
        </p:spPr>
        <p:txBody>
          <a:bodyPr anchorCtr="0" anchor="t" bIns="45700" lIns="91425" spcFirstLastPara="1" rIns="91425" wrap="square" tIns="45700">
            <a:normAutofit fontScale="90000"/>
          </a:bodyPr>
          <a:lstStyle/>
          <a:p>
            <a:pPr indent="0" lvl="0" marL="0" rtl="0" algn="l">
              <a:spcBef>
                <a:spcPts val="0"/>
              </a:spcBef>
              <a:spcAft>
                <a:spcPts val="0"/>
              </a:spcAft>
              <a:buClr>
                <a:schemeClr val="dk1"/>
              </a:buClr>
              <a:buSzPct val="100000"/>
              <a:buFont typeface="Trebuchet MS"/>
              <a:buNone/>
            </a:pPr>
            <a:r>
              <a:rPr lang="en-GB" sz="2400">
                <a:solidFill>
                  <a:schemeClr val="dk1"/>
                </a:solidFill>
              </a:rPr>
              <a:t>F</a:t>
            </a:r>
            <a:r>
              <a:rPr lang="en-GB" sz="2844">
                <a:solidFill>
                  <a:schemeClr val="dk1"/>
                </a:solidFill>
              </a:rPr>
              <a:t>ocus on tables in order</a:t>
            </a:r>
            <a:br>
              <a:rPr lang="en-GB" sz="2844">
                <a:solidFill>
                  <a:schemeClr val="dk1"/>
                </a:solidFill>
              </a:rPr>
            </a:br>
            <a:br>
              <a:rPr lang="en-GB" sz="2844">
                <a:solidFill>
                  <a:schemeClr val="dk1"/>
                </a:solidFill>
              </a:rPr>
            </a:br>
            <a:r>
              <a:rPr lang="en-GB" sz="2844">
                <a:solidFill>
                  <a:schemeClr val="dk1"/>
                </a:solidFill>
              </a:rPr>
              <a:t>Little and often – just one table at a time</a:t>
            </a:r>
            <a:br>
              <a:rPr lang="en-GB" sz="2844">
                <a:solidFill>
                  <a:schemeClr val="dk1"/>
                </a:solidFill>
              </a:rPr>
            </a:br>
            <a:br>
              <a:rPr lang="en-GB" sz="2844">
                <a:solidFill>
                  <a:schemeClr val="dk1"/>
                </a:solidFill>
              </a:rPr>
            </a:br>
            <a:r>
              <a:rPr lang="en-GB" sz="2844">
                <a:solidFill>
                  <a:schemeClr val="dk1"/>
                </a:solidFill>
              </a:rPr>
              <a:t>Frequent revisits</a:t>
            </a:r>
            <a:br>
              <a:rPr lang="en-GB" sz="2844">
                <a:solidFill>
                  <a:schemeClr val="dk1"/>
                </a:solidFill>
              </a:rPr>
            </a:br>
            <a:br>
              <a:rPr lang="en-GB" sz="2844">
                <a:solidFill>
                  <a:schemeClr val="dk1"/>
                </a:solidFill>
              </a:rPr>
            </a:br>
            <a:r>
              <a:rPr lang="en-GB" sz="2844">
                <a:solidFill>
                  <a:schemeClr val="dk1"/>
                </a:solidFill>
              </a:rPr>
              <a:t>Accuracy not just speed</a:t>
            </a:r>
            <a:br>
              <a:rPr lang="en-GB">
                <a:solidFill>
                  <a:schemeClr val="dk1"/>
                </a:solidFill>
              </a:rPr>
            </a:br>
            <a:endParaRPr>
              <a:solidFill>
                <a:schemeClr val="dk1"/>
              </a:solidFill>
            </a:endParaRPr>
          </a:p>
        </p:txBody>
      </p:sp>
      <p:sp>
        <p:nvSpPr>
          <p:cNvPr id="243" name="Google Shape;243;p10"/>
          <p:cNvSpPr txBox="1"/>
          <p:nvPr/>
        </p:nvSpPr>
        <p:spPr>
          <a:xfrm>
            <a:off x="829734" y="762000"/>
            <a:ext cx="8596668" cy="1320800"/>
          </a:xfrm>
          <a:prstGeom prst="rect">
            <a:avLst/>
          </a:prstGeom>
          <a:noFill/>
          <a:ln>
            <a:noFill/>
          </a:ln>
        </p:spPr>
        <p:txBody>
          <a:bodyPr anchorCtr="0" anchor="t" bIns="45700" lIns="91425" spcFirstLastPara="1" rIns="91425" wrap="square" tIns="45700">
            <a:normAutofit/>
          </a:bodyPr>
          <a:lstStyle/>
          <a:p>
            <a:pPr indent="0" lvl="0" marL="0" marR="0" rtl="0" algn="ctr">
              <a:spcBef>
                <a:spcPts val="0"/>
              </a:spcBef>
              <a:spcAft>
                <a:spcPts val="0"/>
              </a:spcAft>
              <a:buClr>
                <a:srgbClr val="164161"/>
              </a:buClr>
              <a:buSzPts val="3600"/>
              <a:buFont typeface="Trebuchet MS"/>
              <a:buNone/>
            </a:pPr>
            <a:r>
              <a:rPr b="1" i="0" lang="en-GB" sz="3600" u="none" cap="none" strike="noStrike">
                <a:solidFill>
                  <a:srgbClr val="164161"/>
                </a:solidFill>
                <a:latin typeface="Trebuchet MS"/>
                <a:ea typeface="Trebuchet MS"/>
                <a:cs typeface="Trebuchet MS"/>
                <a:sym typeface="Trebuchet MS"/>
              </a:rPr>
              <a:t>Just For Year 4 </a:t>
            </a:r>
            <a:endParaRPr b="0" i="0" sz="3600" u="none" cap="none" strike="noStrike">
              <a:solidFill>
                <a:schemeClr val="accent1"/>
              </a:solidFill>
              <a:latin typeface="Trebuchet MS"/>
              <a:ea typeface="Trebuchet MS"/>
              <a:cs typeface="Trebuchet MS"/>
              <a:sym typeface="Trebuchet MS"/>
            </a:endParaRPr>
          </a:p>
        </p:txBody>
      </p:sp>
      <p:sp>
        <p:nvSpPr>
          <p:cNvPr id="244" name="Google Shape;244;p10"/>
          <p:cNvSpPr txBox="1"/>
          <p:nvPr/>
        </p:nvSpPr>
        <p:spPr>
          <a:xfrm>
            <a:off x="1434025" y="1852049"/>
            <a:ext cx="6840000" cy="2685900"/>
          </a:xfrm>
          <a:prstGeom prst="rect">
            <a:avLst/>
          </a:prstGeom>
          <a:noFill/>
          <a:ln>
            <a:noFill/>
          </a:ln>
        </p:spPr>
        <p:txBody>
          <a:bodyPr anchorCtr="0" anchor="t" bIns="45700" lIns="91425" spcFirstLastPara="1" rIns="91425" wrap="square" tIns="45700">
            <a:normAutofit/>
          </a:bodyPr>
          <a:lstStyle/>
          <a:p>
            <a:pPr indent="-342900" lvl="0" marL="342900" marR="0" rtl="0" algn="l">
              <a:spcBef>
                <a:spcPts val="1000"/>
              </a:spcBef>
              <a:spcAft>
                <a:spcPts val="0"/>
              </a:spcAft>
              <a:buClr>
                <a:schemeClr val="accent1"/>
              </a:buClr>
              <a:buSzPts val="1920"/>
              <a:buFont typeface="Noto Sans Symbols"/>
              <a:buChar char="►"/>
            </a:pPr>
            <a:r>
              <a:rPr b="0" i="0" lang="en-GB" sz="2400" u="none" cap="none" strike="noStrike">
                <a:solidFill>
                  <a:srgbClr val="3F3F3F"/>
                </a:solidFill>
                <a:latin typeface="Trebuchet MS"/>
                <a:ea typeface="Trebuchet MS"/>
                <a:cs typeface="Trebuchet MS"/>
                <a:sym typeface="Trebuchet MS"/>
              </a:rPr>
              <a:t>End of year times table test</a:t>
            </a:r>
            <a:endParaRPr/>
          </a:p>
          <a:p>
            <a:pPr indent="-220980" lvl="0" marL="342900" marR="0" rtl="0" algn="l">
              <a:spcBef>
                <a:spcPts val="1000"/>
              </a:spcBef>
              <a:spcAft>
                <a:spcPts val="0"/>
              </a:spcAft>
              <a:buClr>
                <a:schemeClr val="accent1"/>
              </a:buClr>
              <a:buSzPts val="1920"/>
              <a:buFont typeface="Noto Sans Symbols"/>
              <a:buNone/>
            </a:pPr>
            <a:r>
              <a:t/>
            </a:r>
            <a:endParaRPr b="0" i="0" sz="2400" u="none" cap="none" strike="noStrike">
              <a:solidFill>
                <a:srgbClr val="3F3F3F"/>
              </a:solidFill>
              <a:latin typeface="Trebuchet MS"/>
              <a:ea typeface="Trebuchet MS"/>
              <a:cs typeface="Trebuchet MS"/>
              <a:sym typeface="Trebuchet MS"/>
            </a:endParaRPr>
          </a:p>
        </p:txBody>
      </p:sp>
      <p:pic>
        <p:nvPicPr>
          <p:cNvPr id="245" name="Google Shape;245;p10"/>
          <p:cNvPicPr preferRelativeResize="0"/>
          <p:nvPr>
            <p:ph idx="1" type="body"/>
          </p:nvPr>
        </p:nvPicPr>
        <p:blipFill rotWithShape="1">
          <a:blip r:embed="rId3">
            <a:alphaModFix/>
          </a:blip>
          <a:srcRect b="0" l="0" r="0" t="0"/>
          <a:stretch/>
        </p:blipFill>
        <p:spPr>
          <a:xfrm>
            <a:off x="1434027" y="3484957"/>
            <a:ext cx="5547358" cy="3062142"/>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9" name="Shape 249"/>
        <p:cNvGrpSpPr/>
        <p:nvPr/>
      </p:nvGrpSpPr>
      <p:grpSpPr>
        <a:xfrm>
          <a:off x="0" y="0"/>
          <a:ext cx="0" cy="0"/>
          <a:chOff x="0" y="0"/>
          <a:chExt cx="0" cy="0"/>
        </a:xfrm>
      </p:grpSpPr>
      <p:sp>
        <p:nvSpPr>
          <p:cNvPr id="250" name="Google Shape;250;p11"/>
          <p:cNvSpPr txBox="1"/>
          <p:nvPr>
            <p:ph type="title"/>
          </p:nvPr>
        </p:nvSpPr>
        <p:spPr>
          <a:xfrm>
            <a:off x="153633" y="202276"/>
            <a:ext cx="8596668" cy="748937"/>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Clr>
                <a:srgbClr val="164161"/>
              </a:buClr>
              <a:buSzPts val="3600"/>
              <a:buFont typeface="Trebuchet MS"/>
              <a:buNone/>
            </a:pPr>
            <a:r>
              <a:rPr lang="en-GB">
                <a:solidFill>
                  <a:srgbClr val="164161"/>
                </a:solidFill>
              </a:rPr>
              <a:t>Opportunities for this Year</a:t>
            </a:r>
            <a:endParaRPr>
              <a:solidFill>
                <a:srgbClr val="164161"/>
              </a:solidFill>
            </a:endParaRPr>
          </a:p>
        </p:txBody>
      </p:sp>
      <p:sp>
        <p:nvSpPr>
          <p:cNvPr id="251" name="Google Shape;251;p11"/>
          <p:cNvSpPr txBox="1"/>
          <p:nvPr>
            <p:ph idx="1" type="body"/>
          </p:nvPr>
        </p:nvSpPr>
        <p:spPr>
          <a:xfrm>
            <a:off x="457200" y="951212"/>
            <a:ext cx="9991897" cy="5374773"/>
          </a:xfrm>
          <a:prstGeom prst="rect">
            <a:avLst/>
          </a:prstGeom>
          <a:noFill/>
          <a:ln>
            <a:noFill/>
          </a:ln>
        </p:spPr>
        <p:txBody>
          <a:bodyPr anchorCtr="0" anchor="t" bIns="45700" lIns="91425" spcFirstLastPara="1" rIns="91425" wrap="square" tIns="45700">
            <a:normAutofit/>
          </a:bodyPr>
          <a:lstStyle/>
          <a:p>
            <a:pPr indent="-342900" lvl="0" marL="342900" rtl="0" algn="l">
              <a:spcBef>
                <a:spcPts val="0"/>
              </a:spcBef>
              <a:spcAft>
                <a:spcPts val="0"/>
              </a:spcAft>
              <a:buSzPts val="1440"/>
              <a:buChar char="►"/>
            </a:pPr>
            <a:r>
              <a:rPr lang="en-GB"/>
              <a:t>Clubs for lunchtime and after school</a:t>
            </a:r>
            <a:endParaRPr/>
          </a:p>
          <a:p>
            <a:pPr indent="-342900" lvl="0" marL="342900" rtl="0" algn="l">
              <a:spcBef>
                <a:spcPts val="1000"/>
              </a:spcBef>
              <a:spcAft>
                <a:spcPts val="0"/>
              </a:spcAft>
              <a:buSzPts val="1440"/>
              <a:buChar char="►"/>
            </a:pPr>
            <a:r>
              <a:rPr lang="en-GB"/>
              <a:t>Inter-house competitions- increased opportunities </a:t>
            </a:r>
            <a:endParaRPr/>
          </a:p>
          <a:p>
            <a:pPr indent="-342900" lvl="0" marL="342900" rtl="0" algn="l">
              <a:spcBef>
                <a:spcPts val="1000"/>
              </a:spcBef>
              <a:spcAft>
                <a:spcPts val="0"/>
              </a:spcAft>
              <a:buSzPts val="1440"/>
              <a:buChar char="►"/>
            </a:pPr>
            <a:r>
              <a:rPr lang="en-GB"/>
              <a:t>Sports opportunities and competitions against other schools</a:t>
            </a:r>
            <a:endParaRPr/>
          </a:p>
          <a:p>
            <a:pPr indent="-342900" lvl="0" marL="342900" rtl="0" algn="l">
              <a:spcBef>
                <a:spcPts val="1000"/>
              </a:spcBef>
              <a:spcAft>
                <a:spcPts val="0"/>
              </a:spcAft>
              <a:buSzPts val="1440"/>
              <a:buChar char="►"/>
            </a:pPr>
            <a:r>
              <a:rPr lang="en-GB"/>
              <a:t>Lunchtime gardening/Eco</a:t>
            </a:r>
            <a:endParaRPr/>
          </a:p>
          <a:p>
            <a:pPr indent="-342900" lvl="0" marL="342900" rtl="0" algn="l">
              <a:spcBef>
                <a:spcPts val="1000"/>
              </a:spcBef>
              <a:spcAft>
                <a:spcPts val="0"/>
              </a:spcAft>
              <a:buSzPts val="1440"/>
              <a:buChar char="►"/>
            </a:pPr>
            <a:r>
              <a:rPr lang="en-GB"/>
              <a:t>John Muir Award</a:t>
            </a:r>
            <a:endParaRPr/>
          </a:p>
          <a:p>
            <a:pPr indent="-342900" lvl="0" marL="342900" rtl="0" algn="l">
              <a:spcBef>
                <a:spcPts val="1000"/>
              </a:spcBef>
              <a:spcAft>
                <a:spcPts val="0"/>
              </a:spcAft>
              <a:buSzPts val="1440"/>
              <a:buChar char="►"/>
            </a:pPr>
            <a:r>
              <a:rPr lang="en-GB"/>
              <a:t>Play Leader</a:t>
            </a:r>
            <a:endParaRPr/>
          </a:p>
          <a:p>
            <a:pPr indent="-220980" lvl="0" marL="342900" rtl="0" algn="l">
              <a:spcBef>
                <a:spcPts val="1000"/>
              </a:spcBef>
              <a:spcAft>
                <a:spcPts val="0"/>
              </a:spcAft>
              <a:buSzPts val="1920"/>
              <a:buNone/>
            </a:pPr>
            <a:r>
              <a:t/>
            </a:r>
            <a:endParaRPr b="1" sz="2400">
              <a:solidFill>
                <a:srgbClr val="164161"/>
              </a:solidFill>
            </a:endParaRPr>
          </a:p>
          <a:p>
            <a:pPr indent="0" lvl="0" marL="0" rtl="0" algn="l">
              <a:spcBef>
                <a:spcPts val="1000"/>
              </a:spcBef>
              <a:spcAft>
                <a:spcPts val="0"/>
              </a:spcAft>
              <a:buSzPts val="1920"/>
              <a:buNone/>
            </a:pPr>
            <a:r>
              <a:rPr b="1" lang="en-GB" sz="2400">
                <a:solidFill>
                  <a:srgbClr val="164161"/>
                </a:solidFill>
              </a:rPr>
              <a:t>Trips:</a:t>
            </a:r>
            <a:r>
              <a:rPr b="1" lang="en-GB" sz="2400">
                <a:solidFill>
                  <a:srgbClr val="073763"/>
                </a:solidFill>
              </a:rPr>
              <a:t> 		</a:t>
            </a:r>
            <a:r>
              <a:rPr b="1" lang="en-GB" sz="2400">
                <a:solidFill>
                  <a:srgbClr val="073763"/>
                </a:solidFill>
              </a:rPr>
              <a:t>Tues</a:t>
            </a:r>
            <a:r>
              <a:rPr b="1" lang="en-GB" sz="2400">
                <a:solidFill>
                  <a:srgbClr val="073763"/>
                </a:solidFill>
              </a:rPr>
              <a:t>day 10</a:t>
            </a:r>
            <a:r>
              <a:rPr b="1" baseline="30000" lang="en-GB" sz="2400">
                <a:solidFill>
                  <a:srgbClr val="073763"/>
                </a:solidFill>
              </a:rPr>
              <a:t>th</a:t>
            </a:r>
            <a:r>
              <a:rPr b="1" lang="en-GB" sz="2400">
                <a:solidFill>
                  <a:srgbClr val="073763"/>
                </a:solidFill>
              </a:rPr>
              <a:t> – Wednesday 11</a:t>
            </a:r>
            <a:r>
              <a:rPr b="1" baseline="30000" lang="en-GB" sz="2400">
                <a:solidFill>
                  <a:srgbClr val="073763"/>
                </a:solidFill>
              </a:rPr>
              <a:t>th</a:t>
            </a:r>
            <a:r>
              <a:rPr b="1" lang="en-GB" sz="2400">
                <a:solidFill>
                  <a:srgbClr val="073763"/>
                </a:solidFill>
              </a:rPr>
              <a:t> November Residential trip</a:t>
            </a:r>
            <a:endParaRPr b="1" sz="2400">
              <a:solidFill>
                <a:srgbClr val="073763"/>
              </a:solidFill>
            </a:endParaRPr>
          </a:p>
          <a:p>
            <a:pPr indent="0" lvl="0" marL="0" rtl="0" algn="l">
              <a:spcBef>
                <a:spcPts val="1000"/>
              </a:spcBef>
              <a:spcAft>
                <a:spcPts val="0"/>
              </a:spcAft>
              <a:buSzPts val="1920"/>
              <a:buNone/>
            </a:pPr>
            <a:r>
              <a:rPr b="1" lang="en-GB" sz="2400">
                <a:solidFill>
                  <a:srgbClr val="073763"/>
                </a:solidFill>
              </a:rPr>
              <a:t>               to Hooke Court.</a:t>
            </a:r>
            <a:endParaRPr/>
          </a:p>
          <a:p>
            <a:pPr indent="0" lvl="0" marL="0" rtl="0" algn="l">
              <a:spcBef>
                <a:spcPts val="1000"/>
              </a:spcBef>
              <a:spcAft>
                <a:spcPts val="0"/>
              </a:spcAft>
              <a:buSzPts val="1920"/>
              <a:buNone/>
            </a:pPr>
            <a:r>
              <a:rPr b="1" lang="en-GB" sz="2400">
                <a:solidFill>
                  <a:srgbClr val="164161"/>
                </a:solidFill>
              </a:rPr>
              <a:t>				</a:t>
            </a:r>
            <a:endParaRPr/>
          </a:p>
          <a:p>
            <a:pPr indent="0" lvl="0" marL="0" rtl="0" algn="l">
              <a:spcBef>
                <a:spcPts val="1000"/>
              </a:spcBef>
              <a:spcAft>
                <a:spcPts val="0"/>
              </a:spcAft>
              <a:buSzPts val="1920"/>
              <a:buNone/>
            </a:pPr>
            <a:r>
              <a:rPr b="1" lang="en-GB" sz="2400">
                <a:solidFill>
                  <a:srgbClr val="164161"/>
                </a:solidFill>
              </a:rPr>
              <a:t>Other dates for your diary will be confirmed throughout the year.</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5" name="Shape 255"/>
        <p:cNvGrpSpPr/>
        <p:nvPr/>
      </p:nvGrpSpPr>
      <p:grpSpPr>
        <a:xfrm>
          <a:off x="0" y="0"/>
          <a:ext cx="0" cy="0"/>
          <a:chOff x="0" y="0"/>
          <a:chExt cx="0" cy="0"/>
        </a:xfrm>
      </p:grpSpPr>
      <p:sp>
        <p:nvSpPr>
          <p:cNvPr id="256" name="Google Shape;256;p12"/>
          <p:cNvSpPr txBox="1"/>
          <p:nvPr>
            <p:ph type="title"/>
          </p:nvPr>
        </p:nvSpPr>
        <p:spPr>
          <a:xfrm>
            <a:off x="677334" y="609600"/>
            <a:ext cx="8596668" cy="1320800"/>
          </a:xfrm>
          <a:prstGeom prst="rect">
            <a:avLst/>
          </a:prstGeom>
          <a:noFill/>
          <a:ln>
            <a:noFill/>
          </a:ln>
        </p:spPr>
        <p:txBody>
          <a:bodyPr anchorCtr="0" anchor="t" bIns="45700" lIns="91425" spcFirstLastPara="1" rIns="91425" wrap="square" tIns="45700">
            <a:normAutofit fontScale="90000"/>
          </a:bodyPr>
          <a:lstStyle/>
          <a:p>
            <a:pPr indent="0" lvl="0" marL="0" rtl="0" algn="ctr">
              <a:spcBef>
                <a:spcPts val="0"/>
              </a:spcBef>
              <a:spcAft>
                <a:spcPts val="0"/>
              </a:spcAft>
              <a:buClr>
                <a:schemeClr val="dk1"/>
              </a:buClr>
              <a:buSzPct val="100000"/>
              <a:buFont typeface="Trebuchet MS"/>
              <a:buNone/>
            </a:pPr>
            <a:r>
              <a:rPr lang="en-GB" sz="4800">
                <a:solidFill>
                  <a:schemeClr val="dk1"/>
                </a:solidFill>
              </a:rPr>
              <a:t>Y4 Viking Trip – Hooke Court</a:t>
            </a:r>
            <a:br>
              <a:rPr lang="en-GB" sz="4800">
                <a:solidFill>
                  <a:schemeClr val="dk1"/>
                </a:solidFill>
              </a:rPr>
            </a:br>
            <a:br>
              <a:rPr lang="en-GB" sz="4800">
                <a:solidFill>
                  <a:schemeClr val="dk1"/>
                </a:solidFill>
              </a:rPr>
            </a:br>
            <a:r>
              <a:rPr lang="en-GB" sz="4800">
                <a:solidFill>
                  <a:schemeClr val="dk1"/>
                </a:solidFill>
              </a:rPr>
              <a:t>6th October - Final meeting Tuesday 3.30pm in the school hall. </a:t>
            </a:r>
            <a:endParaRPr sz="4800">
              <a:solidFill>
                <a:schemeClr val="dk1"/>
              </a:solidFill>
            </a:endParaRPr>
          </a:p>
        </p:txBody>
      </p:sp>
      <p:pic>
        <p:nvPicPr>
          <p:cNvPr descr="Hooke_Dorset.jpg" id="257" name="Google Shape;257;p12"/>
          <p:cNvPicPr preferRelativeResize="0"/>
          <p:nvPr/>
        </p:nvPicPr>
        <p:blipFill rotWithShape="1">
          <a:blip r:embed="rId3">
            <a:alphaModFix/>
          </a:blip>
          <a:srcRect b="0" l="0" r="0" t="0"/>
          <a:stretch/>
        </p:blipFill>
        <p:spPr>
          <a:xfrm>
            <a:off x="3006826" y="4034701"/>
            <a:ext cx="5230526" cy="2688650"/>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1" name="Shape 261"/>
        <p:cNvGrpSpPr/>
        <p:nvPr/>
      </p:nvGrpSpPr>
      <p:grpSpPr>
        <a:xfrm>
          <a:off x="0" y="0"/>
          <a:ext cx="0" cy="0"/>
          <a:chOff x="0" y="0"/>
          <a:chExt cx="0" cy="0"/>
        </a:xfrm>
      </p:grpSpPr>
      <p:sp>
        <p:nvSpPr>
          <p:cNvPr id="262" name="Google Shape;262;g3fb32435ee2_0_142"/>
          <p:cNvSpPr txBox="1"/>
          <p:nvPr>
            <p:ph type="title"/>
          </p:nvPr>
        </p:nvSpPr>
        <p:spPr>
          <a:xfrm>
            <a:off x="723095" y="269965"/>
            <a:ext cx="8596800" cy="836700"/>
          </a:xfrm>
          <a:prstGeom prst="rect">
            <a:avLst/>
          </a:prstGeom>
          <a:noFill/>
          <a:ln>
            <a:noFill/>
          </a:ln>
        </p:spPr>
        <p:txBody>
          <a:bodyPr anchorCtr="0" anchor="t" bIns="45700" lIns="91425" spcFirstLastPara="1" rIns="91425" wrap="square" tIns="45700">
            <a:normAutofit fontScale="90000"/>
          </a:bodyPr>
          <a:lstStyle/>
          <a:p>
            <a:pPr indent="0" lvl="0" marL="0" rtl="0" algn="l">
              <a:lnSpc>
                <a:spcPct val="100000"/>
              </a:lnSpc>
              <a:spcBef>
                <a:spcPts val="0"/>
              </a:spcBef>
              <a:spcAft>
                <a:spcPts val="0"/>
              </a:spcAft>
              <a:buClr>
                <a:srgbClr val="164161"/>
              </a:buClr>
              <a:buSzPct val="100000"/>
              <a:buFont typeface="Trebuchet MS"/>
              <a:buNone/>
            </a:pPr>
            <a:r>
              <a:rPr lang="en-GB">
                <a:solidFill>
                  <a:srgbClr val="164161"/>
                </a:solidFill>
              </a:rPr>
              <a:t>Emotional wellbeing- How can you help your child?</a:t>
            </a:r>
            <a:endParaRPr>
              <a:solidFill>
                <a:srgbClr val="164161"/>
              </a:solidFill>
            </a:endParaRPr>
          </a:p>
        </p:txBody>
      </p:sp>
      <p:sp>
        <p:nvSpPr>
          <p:cNvPr id="263" name="Google Shape;263;g3fb32435ee2_0_142"/>
          <p:cNvSpPr txBox="1"/>
          <p:nvPr>
            <p:ph idx="1" type="body"/>
          </p:nvPr>
        </p:nvSpPr>
        <p:spPr>
          <a:xfrm>
            <a:off x="677334" y="1504604"/>
            <a:ext cx="9173100" cy="5037600"/>
          </a:xfrm>
          <a:prstGeom prst="rect">
            <a:avLst/>
          </a:prstGeom>
          <a:noFill/>
          <a:ln>
            <a:noFill/>
          </a:ln>
        </p:spPr>
        <p:txBody>
          <a:bodyPr anchorCtr="0" anchor="t" bIns="45700" lIns="91425" spcFirstLastPara="1" rIns="91425" wrap="square" tIns="45700">
            <a:normAutofit lnSpcReduction="20000"/>
          </a:bodyPr>
          <a:lstStyle/>
          <a:p>
            <a:pPr indent="-349758" lvl="0" marL="342900" rtl="0" algn="l">
              <a:lnSpc>
                <a:spcPct val="100000"/>
              </a:lnSpc>
              <a:spcBef>
                <a:spcPts val="0"/>
              </a:spcBef>
              <a:spcAft>
                <a:spcPts val="0"/>
              </a:spcAft>
              <a:buSzPts val="1440"/>
              <a:buChar char="►"/>
            </a:pPr>
            <a:r>
              <a:rPr lang="en-GB"/>
              <a:t>Be positive with them, and always try and ask what positive things have happened in the day.</a:t>
            </a:r>
            <a:endParaRPr/>
          </a:p>
          <a:p>
            <a:pPr indent="-349758" lvl="0" marL="342900" rtl="0" algn="l">
              <a:lnSpc>
                <a:spcPct val="100000"/>
              </a:lnSpc>
              <a:spcBef>
                <a:spcPts val="1000"/>
              </a:spcBef>
              <a:spcAft>
                <a:spcPts val="0"/>
              </a:spcAft>
              <a:buSzPts val="1440"/>
              <a:buChar char="►"/>
            </a:pPr>
            <a:r>
              <a:rPr b="1" lang="en-GB"/>
              <a:t>We encourage you not to give your child a smart phone.  Only brick phones are allowed in school.  All local schools are supporting the campaign to remove/reduce access that children have to social media and online gaming/communities..</a:t>
            </a:r>
            <a:endParaRPr/>
          </a:p>
          <a:p>
            <a:pPr indent="-349758" lvl="0" marL="342900" rtl="0" algn="l">
              <a:lnSpc>
                <a:spcPct val="100000"/>
              </a:lnSpc>
              <a:spcBef>
                <a:spcPts val="1000"/>
              </a:spcBef>
              <a:spcAft>
                <a:spcPts val="0"/>
              </a:spcAft>
              <a:buSzPts val="1440"/>
              <a:buChar char="►"/>
            </a:pPr>
            <a:r>
              <a:rPr b="1" lang="en-GB"/>
              <a:t>If they do have access to a smart phone check their phones and online activity- Year 5- children are often allowed on sites that are not appropriate and the messaging that they send to each can often be quite shocking and unpleasant.  This is not school’s job to monitor.</a:t>
            </a:r>
            <a:endParaRPr/>
          </a:p>
          <a:p>
            <a:pPr indent="-349758" lvl="0" marL="342900" rtl="0" algn="l">
              <a:lnSpc>
                <a:spcPct val="100000"/>
              </a:lnSpc>
              <a:spcBef>
                <a:spcPts val="1000"/>
              </a:spcBef>
              <a:spcAft>
                <a:spcPts val="0"/>
              </a:spcAft>
              <a:buSzPts val="1440"/>
              <a:buChar char="►"/>
            </a:pPr>
            <a:r>
              <a:rPr b="1" lang="en-GB"/>
              <a:t>If they are asking for a phone, just consider if they need it?  If they don’t, then don’t!</a:t>
            </a:r>
            <a:endParaRPr/>
          </a:p>
          <a:p>
            <a:pPr indent="-349758" lvl="0" marL="342900" rtl="0" algn="l">
              <a:lnSpc>
                <a:spcPct val="100000"/>
              </a:lnSpc>
              <a:spcBef>
                <a:spcPts val="1000"/>
              </a:spcBef>
              <a:spcAft>
                <a:spcPts val="0"/>
              </a:spcAft>
              <a:buSzPts val="1440"/>
              <a:buChar char="►"/>
            </a:pPr>
            <a:r>
              <a:rPr lang="en-GB"/>
              <a:t>Make sure they get enough sleep, take phones and devices out of rooms, especially at night or take the power lead off if its easier!</a:t>
            </a:r>
            <a:endParaRPr/>
          </a:p>
          <a:p>
            <a:pPr indent="-349758" lvl="0" marL="342900" rtl="0" algn="l">
              <a:lnSpc>
                <a:spcPct val="100000"/>
              </a:lnSpc>
              <a:spcBef>
                <a:spcPts val="1000"/>
              </a:spcBef>
              <a:spcAft>
                <a:spcPts val="0"/>
              </a:spcAft>
              <a:buSzPts val="1440"/>
              <a:buChar char="►"/>
            </a:pPr>
            <a:r>
              <a:rPr lang="en-GB"/>
              <a:t>Don’t believe them when they tell you everyone is doing what they want to do!</a:t>
            </a:r>
            <a:endParaRPr/>
          </a:p>
          <a:p>
            <a:pPr indent="-349758" lvl="0" marL="342900" rtl="0" algn="l">
              <a:lnSpc>
                <a:spcPct val="100000"/>
              </a:lnSpc>
              <a:spcBef>
                <a:spcPts val="1000"/>
              </a:spcBef>
              <a:spcAft>
                <a:spcPts val="0"/>
              </a:spcAft>
              <a:buSzPts val="1440"/>
              <a:buChar char="►"/>
            </a:pPr>
            <a:r>
              <a:rPr lang="en-GB"/>
              <a:t>Listen to them and any worries, but also trust the teachers and adults in school.</a:t>
            </a:r>
            <a:endParaRPr/>
          </a:p>
          <a:p>
            <a:pPr indent="-349758" lvl="0" marL="342900" rtl="0" algn="l">
              <a:lnSpc>
                <a:spcPct val="100000"/>
              </a:lnSpc>
              <a:spcBef>
                <a:spcPts val="1000"/>
              </a:spcBef>
              <a:spcAft>
                <a:spcPts val="0"/>
              </a:spcAft>
              <a:buSzPts val="1440"/>
              <a:buChar char="►"/>
            </a:pPr>
            <a:r>
              <a:rPr lang="en-GB"/>
              <a:t>If you are able to, please get involved in school life, support trips, PTA events, whole school events, parent helper- hear readers or help in class.</a:t>
            </a:r>
            <a:endParaRPr/>
          </a:p>
        </p:txBody>
      </p:sp>
      <p:pic>
        <p:nvPicPr>
          <p:cNvPr descr="Download Emoticon Whatsapp Android Emoji PNG Image High ..." id="264" name="Google Shape;264;g3fb32435ee2_0_142"/>
          <p:cNvPicPr preferRelativeResize="0"/>
          <p:nvPr/>
        </p:nvPicPr>
        <p:blipFill rotWithShape="1">
          <a:blip r:embed="rId3">
            <a:alphaModFix/>
          </a:blip>
          <a:srcRect b="0" l="0" r="0" t="0"/>
          <a:stretch/>
        </p:blipFill>
        <p:spPr>
          <a:xfrm>
            <a:off x="9945824" y="0"/>
            <a:ext cx="2084525" cy="2084525"/>
          </a:xfrm>
          <a:prstGeom prst="rect">
            <a:avLst/>
          </a:prstGeom>
          <a:noFill/>
          <a:ln>
            <a:noFill/>
          </a:ln>
        </p:spPr>
      </p:pic>
      <p:sp>
        <p:nvSpPr>
          <p:cNvPr id="265" name="Google Shape;265;g3fb32435ee2_0_142"/>
          <p:cNvSpPr txBox="1"/>
          <p:nvPr/>
        </p:nvSpPr>
        <p:spPr>
          <a:xfrm>
            <a:off x="10120400" y="3153900"/>
            <a:ext cx="1929600" cy="28362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GB" sz="2300">
                <a:solidFill>
                  <a:srgbClr val="FF0000"/>
                </a:solidFill>
                <a:latin typeface="Trebuchet MS"/>
                <a:ea typeface="Trebuchet MS"/>
                <a:cs typeface="Trebuchet MS"/>
                <a:sym typeface="Trebuchet MS"/>
              </a:rPr>
              <a:t>NO SMART PHONES OR SMART WATCHES ALLOWED IN SCHOOL</a:t>
            </a:r>
            <a:endParaRPr b="1" sz="2300">
              <a:solidFill>
                <a:srgbClr val="FF0000"/>
              </a:solidFill>
              <a:latin typeface="Trebuchet MS"/>
              <a:ea typeface="Trebuchet MS"/>
              <a:cs typeface="Trebuchet MS"/>
              <a:sym typeface="Trebuchet MS"/>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9" name="Shape 269"/>
        <p:cNvGrpSpPr/>
        <p:nvPr/>
      </p:nvGrpSpPr>
      <p:grpSpPr>
        <a:xfrm>
          <a:off x="0" y="0"/>
          <a:ext cx="0" cy="0"/>
          <a:chOff x="0" y="0"/>
          <a:chExt cx="0" cy="0"/>
        </a:xfrm>
      </p:grpSpPr>
      <p:sp>
        <p:nvSpPr>
          <p:cNvPr id="270" name="Google Shape;270;p14"/>
          <p:cNvSpPr txBox="1"/>
          <p:nvPr>
            <p:ph type="title"/>
          </p:nvPr>
        </p:nvSpPr>
        <p:spPr>
          <a:xfrm>
            <a:off x="677334" y="609600"/>
            <a:ext cx="8596668" cy="975360"/>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Clr>
                <a:srgbClr val="164161"/>
              </a:buClr>
              <a:buSzPts val="3600"/>
              <a:buFont typeface="Trebuchet MS"/>
              <a:buNone/>
            </a:pPr>
            <a:r>
              <a:rPr lang="en-GB">
                <a:solidFill>
                  <a:srgbClr val="164161"/>
                </a:solidFill>
              </a:rPr>
              <a:t>Positive Parent/School Partnership</a:t>
            </a:r>
            <a:endParaRPr>
              <a:solidFill>
                <a:srgbClr val="164161"/>
              </a:solidFill>
            </a:endParaRPr>
          </a:p>
        </p:txBody>
      </p:sp>
      <p:sp>
        <p:nvSpPr>
          <p:cNvPr id="271" name="Google Shape;271;p14"/>
          <p:cNvSpPr txBox="1"/>
          <p:nvPr>
            <p:ph idx="1" type="body"/>
          </p:nvPr>
        </p:nvSpPr>
        <p:spPr>
          <a:xfrm>
            <a:off x="299698" y="1299231"/>
            <a:ext cx="8974303" cy="5093256"/>
          </a:xfrm>
          <a:prstGeom prst="rect">
            <a:avLst/>
          </a:prstGeom>
          <a:noFill/>
          <a:ln>
            <a:noFill/>
          </a:ln>
        </p:spPr>
        <p:txBody>
          <a:bodyPr anchorCtr="0" anchor="t" bIns="45700" lIns="91425" spcFirstLastPara="1" rIns="91425" wrap="square" tIns="45700">
            <a:normAutofit fontScale="92500" lnSpcReduction="10000"/>
          </a:bodyPr>
          <a:lstStyle/>
          <a:p>
            <a:pPr indent="-342900" lvl="0" marL="342900" rtl="0" algn="l">
              <a:spcBef>
                <a:spcPts val="0"/>
              </a:spcBef>
              <a:spcAft>
                <a:spcPts val="0"/>
              </a:spcAft>
              <a:buSzPct val="80000"/>
              <a:buChar char="►"/>
            </a:pPr>
            <a:r>
              <a:rPr lang="en-GB"/>
              <a:t>Come and see us if you are worried/concerned- small problems are easier to solve.  Don’t let them build!</a:t>
            </a:r>
            <a:endParaRPr/>
          </a:p>
          <a:p>
            <a:pPr indent="-342900" lvl="0" marL="342900" rtl="0" algn="l">
              <a:spcBef>
                <a:spcPts val="1000"/>
              </a:spcBef>
              <a:spcAft>
                <a:spcPts val="0"/>
              </a:spcAft>
              <a:buSzPct val="80000"/>
              <a:buChar char="►"/>
            </a:pPr>
            <a:r>
              <a:rPr lang="en-GB"/>
              <a:t>Please use the correct lines of communication, speaking to the teacher to gain the full picture is vital, as we know that children often only share their view of an incident.  </a:t>
            </a:r>
            <a:endParaRPr/>
          </a:p>
          <a:p>
            <a:pPr indent="-342900" lvl="0" marL="342900" rtl="0" algn="l">
              <a:spcBef>
                <a:spcPts val="1000"/>
              </a:spcBef>
              <a:spcAft>
                <a:spcPts val="0"/>
              </a:spcAft>
              <a:buSzPct val="80000"/>
              <a:buChar char="►"/>
            </a:pPr>
            <a:r>
              <a:rPr lang="en-GB"/>
              <a:t>Facebook and WhatsApp groups are great, but can be used to voice inappropriate comments.  Any slander towards the school or teachers on any platform, is not acceptable, please use such forums positively or to just clarify and share ideas!  Mrs Walker will contact parents for a discussion if it comes to our attention that this is the case.</a:t>
            </a:r>
            <a:endParaRPr/>
          </a:p>
          <a:p>
            <a:pPr indent="-342900" lvl="0" marL="342900" rtl="0" algn="l">
              <a:spcBef>
                <a:spcPts val="1000"/>
              </a:spcBef>
              <a:spcAft>
                <a:spcPts val="0"/>
              </a:spcAft>
              <a:buSzPct val="80000"/>
              <a:buChar char="►"/>
            </a:pPr>
            <a:r>
              <a:rPr lang="en-GB"/>
              <a:t>Please support us, all of your children are important to us, we always have their best interests at heart.</a:t>
            </a:r>
            <a:endParaRPr/>
          </a:p>
          <a:p>
            <a:pPr indent="-342900" lvl="0" marL="342900" rtl="0" algn="l">
              <a:spcBef>
                <a:spcPts val="1000"/>
              </a:spcBef>
              <a:spcAft>
                <a:spcPts val="0"/>
              </a:spcAft>
              <a:buSzPct val="80000"/>
              <a:buChar char="►"/>
            </a:pPr>
            <a:r>
              <a:rPr lang="en-GB"/>
              <a:t>SEND coffee mornings/afternoons- a chance to share ideas and support each other.</a:t>
            </a:r>
            <a:endParaRPr/>
          </a:p>
          <a:p>
            <a:pPr indent="-342900" lvl="0" marL="342900" rtl="0" algn="l">
              <a:spcBef>
                <a:spcPts val="1000"/>
              </a:spcBef>
              <a:spcAft>
                <a:spcPts val="0"/>
              </a:spcAft>
              <a:buSzPct val="80000"/>
              <a:buChar char="►"/>
            </a:pPr>
            <a:r>
              <a:rPr lang="en-GB"/>
              <a:t>Opportunities for you to come in regularly- curriculum evenings, Book Looks, Outcome events, whole school events.</a:t>
            </a:r>
            <a:endParaRPr/>
          </a:p>
          <a:p>
            <a:pPr indent="-342900" lvl="0" marL="342900" rtl="0" algn="l">
              <a:spcBef>
                <a:spcPts val="1000"/>
              </a:spcBef>
              <a:spcAft>
                <a:spcPts val="0"/>
              </a:spcAft>
              <a:buSzPct val="80000"/>
              <a:buChar char="►"/>
            </a:pPr>
            <a:r>
              <a:rPr lang="en-GB"/>
              <a:t>We also aim to put more on to the school’s website- so please look at the Year 4 area for photos or updates too!</a:t>
            </a:r>
            <a:endParaRPr/>
          </a:p>
          <a:p>
            <a:pPr indent="-258318" lvl="0" marL="342900" rtl="0" algn="l">
              <a:spcBef>
                <a:spcPts val="1000"/>
              </a:spcBef>
              <a:spcAft>
                <a:spcPts val="0"/>
              </a:spcAft>
              <a:buSzPct val="80000"/>
              <a:buNone/>
            </a:pPr>
            <a:r>
              <a:t/>
            </a:r>
            <a:endParaRPr/>
          </a:p>
        </p:txBody>
      </p:sp>
      <p:pic>
        <p:nvPicPr>
          <p:cNvPr descr="Working Together Teamwork Puzzle Concept | Linkware Freebie ..." id="272" name="Google Shape;272;p14"/>
          <p:cNvPicPr preferRelativeResize="0"/>
          <p:nvPr/>
        </p:nvPicPr>
        <p:blipFill rotWithShape="1">
          <a:blip r:embed="rId3">
            <a:alphaModFix/>
          </a:blip>
          <a:srcRect b="0" l="0" r="0" t="0"/>
          <a:stretch/>
        </p:blipFill>
        <p:spPr>
          <a:xfrm>
            <a:off x="9195625" y="0"/>
            <a:ext cx="2996375" cy="2996375"/>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6" name="Shape 276"/>
        <p:cNvGrpSpPr/>
        <p:nvPr/>
      </p:nvGrpSpPr>
      <p:grpSpPr>
        <a:xfrm>
          <a:off x="0" y="0"/>
          <a:ext cx="0" cy="0"/>
          <a:chOff x="0" y="0"/>
          <a:chExt cx="0" cy="0"/>
        </a:xfrm>
      </p:grpSpPr>
      <p:sp>
        <p:nvSpPr>
          <p:cNvPr id="277" name="Google Shape;277;g2fdb48d80f1_0_0"/>
          <p:cNvSpPr txBox="1"/>
          <p:nvPr>
            <p:ph type="title"/>
          </p:nvPr>
        </p:nvSpPr>
        <p:spPr>
          <a:xfrm>
            <a:off x="677334" y="609600"/>
            <a:ext cx="8596800" cy="975300"/>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Clr>
                <a:srgbClr val="164161"/>
              </a:buClr>
              <a:buSzPts val="3600"/>
              <a:buFont typeface="Trebuchet MS"/>
              <a:buNone/>
            </a:pPr>
            <a:r>
              <a:rPr lang="en-GB">
                <a:solidFill>
                  <a:srgbClr val="164161"/>
                </a:solidFill>
              </a:rPr>
              <a:t>Positive Parent/School Partnership</a:t>
            </a:r>
            <a:endParaRPr>
              <a:solidFill>
                <a:srgbClr val="164161"/>
              </a:solidFill>
            </a:endParaRPr>
          </a:p>
        </p:txBody>
      </p:sp>
      <p:sp>
        <p:nvSpPr>
          <p:cNvPr id="278" name="Google Shape;278;g2fdb48d80f1_0_0"/>
          <p:cNvSpPr txBox="1"/>
          <p:nvPr>
            <p:ph idx="1" type="body"/>
          </p:nvPr>
        </p:nvSpPr>
        <p:spPr>
          <a:xfrm>
            <a:off x="299698" y="1299231"/>
            <a:ext cx="8974200" cy="5093400"/>
          </a:xfrm>
          <a:prstGeom prst="rect">
            <a:avLst/>
          </a:prstGeom>
          <a:noFill/>
          <a:ln>
            <a:noFill/>
          </a:ln>
        </p:spPr>
        <p:txBody>
          <a:bodyPr anchorCtr="0" anchor="t" bIns="45700" lIns="91425" spcFirstLastPara="1" rIns="91425" wrap="square" tIns="45700">
            <a:normAutofit/>
          </a:bodyPr>
          <a:lstStyle/>
          <a:p>
            <a:pPr indent="-368808" lvl="0" marL="342900" rtl="0" algn="l">
              <a:spcBef>
                <a:spcPts val="1000"/>
              </a:spcBef>
              <a:spcAft>
                <a:spcPts val="0"/>
              </a:spcAft>
              <a:buSzPts val="1740"/>
              <a:buChar char="►"/>
            </a:pPr>
            <a:r>
              <a:t/>
            </a:r>
            <a:endParaRPr sz="2100"/>
          </a:p>
          <a:p>
            <a:pPr indent="-406908" lvl="0" marL="342900" rtl="0" algn="l">
              <a:spcBef>
                <a:spcPts val="1000"/>
              </a:spcBef>
              <a:spcAft>
                <a:spcPts val="0"/>
              </a:spcAft>
              <a:buSzPts val="2340"/>
              <a:buChar char="►"/>
            </a:pPr>
            <a:r>
              <a:rPr lang="en-GB" sz="2700"/>
              <a:t>Friends of Poulner AGM - Wednesday 14th October 7-9pm in the Community Room</a:t>
            </a:r>
            <a:endParaRPr sz="2700"/>
          </a:p>
          <a:p>
            <a:pPr indent="-368808" lvl="0" marL="342900" rtl="0" algn="l">
              <a:spcBef>
                <a:spcPts val="1000"/>
              </a:spcBef>
              <a:spcAft>
                <a:spcPts val="0"/>
              </a:spcAft>
              <a:buSzPts val="1740"/>
              <a:buChar char="►"/>
            </a:pPr>
            <a:r>
              <a:t/>
            </a:r>
            <a:endParaRPr sz="2100"/>
          </a:p>
          <a:p>
            <a:pPr indent="0" lvl="0" marL="342900" rtl="0" algn="l">
              <a:spcBef>
                <a:spcPts val="1000"/>
              </a:spcBef>
              <a:spcAft>
                <a:spcPts val="0"/>
              </a:spcAft>
              <a:buNone/>
            </a:pPr>
            <a:r>
              <a:rPr lang="en-GB" sz="2100"/>
              <a:t>.</a:t>
            </a:r>
            <a:endParaRPr sz="2100"/>
          </a:p>
          <a:p>
            <a:pPr indent="0" lvl="0" marL="0" rtl="0" algn="l">
              <a:spcBef>
                <a:spcPts val="1000"/>
              </a:spcBef>
              <a:spcAft>
                <a:spcPts val="0"/>
              </a:spcAft>
              <a:buNone/>
            </a:pPr>
            <a:r>
              <a:t/>
            </a:r>
            <a:endParaRPr sz="2100"/>
          </a:p>
          <a:p>
            <a:pPr indent="0" lvl="0" marL="0" rtl="0" algn="l">
              <a:spcBef>
                <a:spcPts val="1000"/>
              </a:spcBef>
              <a:spcAft>
                <a:spcPts val="0"/>
              </a:spcAft>
              <a:buNone/>
            </a:pPr>
            <a:r>
              <a:t/>
            </a:r>
            <a:endParaRPr sz="2100"/>
          </a:p>
          <a:p>
            <a:pPr indent="-258318" lvl="0" marL="342900" rtl="0" algn="l">
              <a:spcBef>
                <a:spcPts val="1000"/>
              </a:spcBef>
              <a:spcAft>
                <a:spcPts val="0"/>
              </a:spcAft>
              <a:buSzPts val="1440"/>
              <a:buNone/>
            </a:pPr>
            <a:r>
              <a:t/>
            </a:r>
            <a:endParaRPr/>
          </a:p>
        </p:txBody>
      </p:sp>
      <p:pic>
        <p:nvPicPr>
          <p:cNvPr descr="Working Together Teamwork Puzzle Concept | Linkware Freebie ..." id="279" name="Google Shape;279;g2fdb48d80f1_0_0"/>
          <p:cNvPicPr preferRelativeResize="0"/>
          <p:nvPr/>
        </p:nvPicPr>
        <p:blipFill rotWithShape="1">
          <a:blip r:embed="rId3">
            <a:alphaModFix/>
          </a:blip>
          <a:srcRect b="0" l="0" r="0" t="0"/>
          <a:stretch/>
        </p:blipFill>
        <p:spPr>
          <a:xfrm>
            <a:off x="9195625" y="0"/>
            <a:ext cx="2996375" cy="2996375"/>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3" name="Shape 283"/>
        <p:cNvGrpSpPr/>
        <p:nvPr/>
      </p:nvGrpSpPr>
      <p:grpSpPr>
        <a:xfrm>
          <a:off x="0" y="0"/>
          <a:ext cx="0" cy="0"/>
          <a:chOff x="0" y="0"/>
          <a:chExt cx="0" cy="0"/>
        </a:xfrm>
      </p:grpSpPr>
      <p:pic>
        <p:nvPicPr>
          <p:cNvPr descr="Jen's English Tip's - Uses of the Word Need - CTN News" id="284" name="Google Shape;284;p15"/>
          <p:cNvPicPr preferRelativeResize="0"/>
          <p:nvPr/>
        </p:nvPicPr>
        <p:blipFill rotWithShape="1">
          <a:blip r:embed="rId3">
            <a:alphaModFix/>
          </a:blip>
          <a:srcRect b="0" l="21931" r="24059" t="0"/>
          <a:stretch/>
        </p:blipFill>
        <p:spPr>
          <a:xfrm>
            <a:off x="339633" y="389593"/>
            <a:ext cx="2743201" cy="3121515"/>
          </a:xfrm>
          <a:prstGeom prst="rect">
            <a:avLst/>
          </a:prstGeom>
          <a:noFill/>
          <a:ln>
            <a:noFill/>
          </a:ln>
        </p:spPr>
      </p:pic>
      <p:sp>
        <p:nvSpPr>
          <p:cNvPr id="285" name="Google Shape;285;p15"/>
          <p:cNvSpPr txBox="1"/>
          <p:nvPr/>
        </p:nvSpPr>
        <p:spPr>
          <a:xfrm>
            <a:off x="3221775" y="836022"/>
            <a:ext cx="7301400" cy="44946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0" lang="en-GB" sz="2400" u="none" cap="none" strike="noStrike">
                <a:solidFill>
                  <a:schemeClr val="dk1"/>
                </a:solidFill>
                <a:latin typeface="Trebuchet MS"/>
                <a:ea typeface="Trebuchet MS"/>
                <a:cs typeface="Trebuchet MS"/>
                <a:sym typeface="Trebuchet MS"/>
              </a:rPr>
              <a:t>Parent / grandparent readers – can you spare an hour a week?</a:t>
            </a:r>
            <a:endParaRPr/>
          </a:p>
          <a:p>
            <a:pPr indent="0" lvl="0" marL="0" marR="0" rtl="0" algn="l">
              <a:spcBef>
                <a:spcPts val="0"/>
              </a:spcBef>
              <a:spcAft>
                <a:spcPts val="0"/>
              </a:spcAft>
              <a:buNone/>
            </a:pPr>
            <a:r>
              <a:t/>
            </a:r>
            <a:endParaRPr sz="2400">
              <a:solidFill>
                <a:schemeClr val="dk1"/>
              </a:solidFill>
              <a:latin typeface="Trebuchet MS"/>
              <a:ea typeface="Trebuchet MS"/>
              <a:cs typeface="Trebuchet MS"/>
              <a:sym typeface="Trebuchet MS"/>
            </a:endParaRPr>
          </a:p>
          <a:p>
            <a:pPr indent="0" lvl="0" marL="0" marR="0" rtl="0" algn="l">
              <a:spcBef>
                <a:spcPts val="0"/>
              </a:spcBef>
              <a:spcAft>
                <a:spcPts val="0"/>
              </a:spcAft>
              <a:buNone/>
            </a:pPr>
            <a:r>
              <a:rPr lang="en-GB" sz="2400">
                <a:solidFill>
                  <a:schemeClr val="dk1"/>
                </a:solidFill>
                <a:latin typeface="Trebuchet MS"/>
                <a:ea typeface="Trebuchet MS"/>
                <a:cs typeface="Trebuchet MS"/>
                <a:sym typeface="Trebuchet MS"/>
              </a:rPr>
              <a:t>We will need to get your DBS and give you some basic training</a:t>
            </a:r>
            <a:endParaRPr/>
          </a:p>
          <a:p>
            <a:pPr indent="0" lvl="0" marL="0" marR="0" rtl="0" algn="l">
              <a:spcBef>
                <a:spcPts val="0"/>
              </a:spcBef>
              <a:spcAft>
                <a:spcPts val="0"/>
              </a:spcAft>
              <a:buNone/>
            </a:pPr>
            <a:r>
              <a:t/>
            </a:r>
            <a:endParaRPr sz="2000">
              <a:solidFill>
                <a:schemeClr val="dk1"/>
              </a:solidFill>
              <a:latin typeface="Trebuchet MS"/>
              <a:ea typeface="Trebuchet MS"/>
              <a:cs typeface="Trebuchet MS"/>
              <a:sym typeface="Trebuchet MS"/>
            </a:endParaRPr>
          </a:p>
          <a:p>
            <a:pPr indent="0" lvl="0" marL="0" marR="0" rtl="0" algn="l">
              <a:spcBef>
                <a:spcPts val="0"/>
              </a:spcBef>
              <a:spcAft>
                <a:spcPts val="0"/>
              </a:spcAft>
              <a:buNone/>
            </a:pPr>
            <a:r>
              <a:rPr b="1" lang="en-GB" sz="2800">
                <a:solidFill>
                  <a:schemeClr val="dk1"/>
                </a:solidFill>
                <a:latin typeface="Trebuchet MS"/>
                <a:ea typeface="Trebuchet MS"/>
                <a:cs typeface="Trebuchet MS"/>
                <a:sym typeface="Trebuchet MS"/>
              </a:rPr>
              <a:t>Google Meet (online) </a:t>
            </a:r>
            <a:r>
              <a:rPr b="1" lang="en-GB" sz="2800">
                <a:solidFill>
                  <a:schemeClr val="dk1"/>
                </a:solidFill>
                <a:latin typeface="Trebuchet MS"/>
                <a:ea typeface="Trebuchet MS"/>
                <a:cs typeface="Trebuchet MS"/>
                <a:sym typeface="Trebuchet MS"/>
              </a:rPr>
              <a:t>training/induction:</a:t>
            </a:r>
            <a:endParaRPr/>
          </a:p>
          <a:p>
            <a:pPr indent="0" lvl="0" marL="0" marR="0" rtl="0" algn="l">
              <a:spcBef>
                <a:spcPts val="0"/>
              </a:spcBef>
              <a:spcAft>
                <a:spcPts val="0"/>
              </a:spcAft>
              <a:buNone/>
            </a:pPr>
            <a:r>
              <a:rPr b="1" lang="en-GB" sz="2800">
                <a:solidFill>
                  <a:schemeClr val="dk1"/>
                </a:solidFill>
                <a:latin typeface="Trebuchet MS"/>
                <a:ea typeface="Trebuchet MS"/>
                <a:cs typeface="Trebuchet MS"/>
                <a:sym typeface="Trebuchet MS"/>
              </a:rPr>
              <a:t>TBC</a:t>
            </a:r>
            <a:endParaRPr sz="1800">
              <a:solidFill>
                <a:schemeClr val="dk1"/>
              </a:solidFill>
              <a:latin typeface="Trebuchet MS"/>
              <a:ea typeface="Trebuchet MS"/>
              <a:cs typeface="Trebuchet MS"/>
              <a:sym typeface="Trebuchet MS"/>
            </a:endParaRPr>
          </a:p>
          <a:p>
            <a:pPr indent="0" lvl="0" marL="0" marR="0" rtl="0" algn="l">
              <a:spcBef>
                <a:spcPts val="0"/>
              </a:spcBef>
              <a:spcAft>
                <a:spcPts val="0"/>
              </a:spcAft>
              <a:buNone/>
            </a:pPr>
            <a:r>
              <a:rPr lang="en-GB" sz="1800">
                <a:solidFill>
                  <a:schemeClr val="dk1"/>
                </a:solidFill>
                <a:latin typeface="Trebuchet MS"/>
                <a:ea typeface="Trebuchet MS"/>
                <a:cs typeface="Trebuchet MS"/>
                <a:sym typeface="Trebuchet MS"/>
              </a:rPr>
              <a:t> </a:t>
            </a:r>
            <a:endParaRPr/>
          </a:p>
          <a:p>
            <a:pPr indent="0" lvl="0" marL="0" marR="0" rtl="0" algn="l">
              <a:spcBef>
                <a:spcPts val="0"/>
              </a:spcBef>
              <a:spcAft>
                <a:spcPts val="0"/>
              </a:spcAft>
              <a:buNone/>
            </a:pPr>
            <a:r>
              <a:t/>
            </a:r>
            <a:endParaRPr sz="1800">
              <a:solidFill>
                <a:schemeClr val="dk1"/>
              </a:solidFill>
              <a:latin typeface="Trebuchet MS"/>
              <a:ea typeface="Trebuchet MS"/>
              <a:cs typeface="Trebuchet MS"/>
              <a:sym typeface="Trebuchet MS"/>
            </a:endParaRPr>
          </a:p>
          <a:p>
            <a:pPr indent="0" lvl="0" marL="0" marR="0" rtl="0" algn="l">
              <a:spcBef>
                <a:spcPts val="0"/>
              </a:spcBef>
              <a:spcAft>
                <a:spcPts val="0"/>
              </a:spcAft>
              <a:buNone/>
            </a:pPr>
            <a:r>
              <a:t/>
            </a:r>
            <a:endParaRPr sz="1800">
              <a:solidFill>
                <a:schemeClr val="dk1"/>
              </a:solidFill>
              <a:latin typeface="Trebuchet MS"/>
              <a:ea typeface="Trebuchet MS"/>
              <a:cs typeface="Trebuchet MS"/>
              <a:sym typeface="Trebuchet MS"/>
            </a:endParaRPr>
          </a:p>
          <a:p>
            <a:pPr indent="0" lvl="0" marL="0" marR="0" rtl="0" algn="l">
              <a:spcBef>
                <a:spcPts val="0"/>
              </a:spcBef>
              <a:spcAft>
                <a:spcPts val="0"/>
              </a:spcAft>
              <a:buNone/>
            </a:pPr>
            <a:r>
              <a:t/>
            </a:r>
            <a:endParaRPr sz="1800">
              <a:solidFill>
                <a:schemeClr val="dk1"/>
              </a:solidFill>
              <a:latin typeface="Trebuchet MS"/>
              <a:ea typeface="Trebuchet MS"/>
              <a:cs typeface="Trebuchet MS"/>
              <a:sym typeface="Trebuchet MS"/>
            </a:endParaRPr>
          </a:p>
          <a:p>
            <a:pPr indent="0" lvl="0" marL="0" marR="0" rtl="0" algn="l">
              <a:spcBef>
                <a:spcPts val="0"/>
              </a:spcBef>
              <a:spcAft>
                <a:spcPts val="0"/>
              </a:spcAft>
              <a:buNone/>
            </a:pPr>
            <a:r>
              <a:t/>
            </a:r>
            <a:endParaRPr sz="1800">
              <a:solidFill>
                <a:schemeClr val="dk1"/>
              </a:solidFill>
              <a:latin typeface="Trebuchet MS"/>
              <a:ea typeface="Trebuchet MS"/>
              <a:cs typeface="Trebuchet MS"/>
              <a:sym typeface="Trebuchet MS"/>
            </a:endParaRPr>
          </a:p>
        </p:txBody>
      </p:sp>
      <p:pic>
        <p:nvPicPr>
          <p:cNvPr descr="150 Quotes For Reading &amp; Books - Parade: Entertainment ..." id="286" name="Google Shape;286;p15"/>
          <p:cNvPicPr preferRelativeResize="0"/>
          <p:nvPr/>
        </p:nvPicPr>
        <p:blipFill rotWithShape="1">
          <a:blip r:embed="rId4">
            <a:alphaModFix/>
          </a:blip>
          <a:srcRect b="0" l="0" r="0" t="0"/>
          <a:stretch/>
        </p:blipFill>
        <p:spPr>
          <a:xfrm>
            <a:off x="2757458" y="4369665"/>
            <a:ext cx="3785986" cy="2129617"/>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0" name="Shape 290"/>
        <p:cNvGrpSpPr/>
        <p:nvPr/>
      </p:nvGrpSpPr>
      <p:grpSpPr>
        <a:xfrm>
          <a:off x="0" y="0"/>
          <a:ext cx="0" cy="0"/>
          <a:chOff x="0" y="0"/>
          <a:chExt cx="0" cy="0"/>
        </a:xfrm>
      </p:grpSpPr>
      <p:pic>
        <p:nvPicPr>
          <p:cNvPr id="291" name="Google Shape;291;p16"/>
          <p:cNvPicPr preferRelativeResize="0"/>
          <p:nvPr/>
        </p:nvPicPr>
        <p:blipFill rotWithShape="1">
          <a:blip r:embed="rId3">
            <a:alphaModFix/>
          </a:blip>
          <a:srcRect b="0" l="0" r="0" t="0"/>
          <a:stretch/>
        </p:blipFill>
        <p:spPr>
          <a:xfrm>
            <a:off x="3213462" y="131979"/>
            <a:ext cx="4484913" cy="3583561"/>
          </a:xfrm>
          <a:prstGeom prst="rect">
            <a:avLst/>
          </a:prstGeom>
          <a:noFill/>
          <a:ln>
            <a:noFill/>
          </a:ln>
        </p:spPr>
      </p:pic>
      <p:sp>
        <p:nvSpPr>
          <p:cNvPr id="292" name="Google Shape;292;p16"/>
          <p:cNvSpPr txBox="1"/>
          <p:nvPr/>
        </p:nvSpPr>
        <p:spPr>
          <a:xfrm>
            <a:off x="1236616" y="4418125"/>
            <a:ext cx="8673738" cy="138499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GB" sz="2800">
                <a:solidFill>
                  <a:schemeClr val="dk1"/>
                </a:solidFill>
                <a:latin typeface="Trebuchet MS"/>
                <a:ea typeface="Trebuchet MS"/>
                <a:cs typeface="Trebuchet MS"/>
                <a:sym typeface="Trebuchet MS"/>
              </a:rPr>
              <a:t>What a great start!  We cannot wait to work with you and your child this coming year.</a:t>
            </a:r>
            <a:endParaRPr/>
          </a:p>
          <a:p>
            <a:pPr indent="0" lvl="0" marL="0" marR="0" rtl="0" algn="l">
              <a:spcBef>
                <a:spcPts val="0"/>
              </a:spcBef>
              <a:spcAft>
                <a:spcPts val="0"/>
              </a:spcAft>
              <a:buNone/>
            </a:pPr>
            <a:r>
              <a:rPr lang="en-GB" sz="2800">
                <a:solidFill>
                  <a:schemeClr val="dk1"/>
                </a:solidFill>
                <a:latin typeface="Trebuchet MS"/>
                <a:ea typeface="Trebuchet MS"/>
                <a:cs typeface="Trebuchet MS"/>
                <a:sym typeface="Trebuchet MS"/>
              </a:rPr>
              <a:t>We will always be here to listen, help and support!</a:t>
            </a:r>
            <a:endParaRPr sz="2800">
              <a:solidFill>
                <a:schemeClr val="dk1"/>
              </a:solidFill>
              <a:latin typeface="Trebuchet MS"/>
              <a:ea typeface="Trebuchet MS"/>
              <a:cs typeface="Trebuchet MS"/>
              <a:sym typeface="Trebuchet MS"/>
            </a:endParaRPr>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Facet">
  <a:themeElements>
    <a:clrScheme name="Facet">
      <a:dk1>
        <a:srgbClr val="000000"/>
      </a:dk1>
      <a:lt1>
        <a:srgbClr val="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2017-09-04T22:08:22Z</dcterms:created>
  <dc:creator>poulner local account</dc:creator>
</cp:coreProperties>
</file>